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45.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43.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 id="2147483655"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Lst>
  <p:sldSz cy="5143500" cx="9144000"/>
  <p:notesSz cx="6858000" cy="9144000"/>
  <p:embeddedFontLst>
    <p:embeddedFont>
      <p:font typeface="Nixie One"/>
      <p:regular r:id="rId51"/>
    </p:embeddedFont>
    <p:embeddedFont>
      <p:font typeface="Lora"/>
      <p:regular r:id="rId52"/>
      <p:bold r:id="rId53"/>
      <p:italic r:id="rId54"/>
      <p:boldItalic r:id="rId55"/>
    </p:embeddedFont>
    <p:embeddedFont>
      <p:font typeface="Varela Round"/>
      <p:regular r:id="rId56"/>
    </p:embeddedFont>
    <p:embeddedFont>
      <p:font typeface="Quattrocento Sans"/>
      <p:regular r:id="rId57"/>
      <p:bold r:id="rId58"/>
      <p:italic r:id="rId59"/>
      <p:boldItalic r:id="rId6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61" roundtripDataSignature="AMtx7mgRVs3IV0GqStrVY3PLvzb3TfvHz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1" Type="http://customschemas.google.com/relationships/presentationmetadata" Target="metadata"/><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60" Type="http://schemas.openxmlformats.org/officeDocument/2006/relationships/font" Target="fonts/QuattrocentoSans-boldItalic.fntdata"/><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font" Target="fonts/NixieOne-regular.fntdata"/><Relationship Id="rId50" Type="http://schemas.openxmlformats.org/officeDocument/2006/relationships/slide" Target="slides/slide45.xml"/><Relationship Id="rId53" Type="http://schemas.openxmlformats.org/officeDocument/2006/relationships/font" Target="fonts/Lora-bold.fntdata"/><Relationship Id="rId52" Type="http://schemas.openxmlformats.org/officeDocument/2006/relationships/font" Target="fonts/Lora-regular.fntdata"/><Relationship Id="rId11" Type="http://schemas.openxmlformats.org/officeDocument/2006/relationships/slide" Target="slides/slide6.xml"/><Relationship Id="rId55" Type="http://schemas.openxmlformats.org/officeDocument/2006/relationships/font" Target="fonts/Lora-boldItalic.fntdata"/><Relationship Id="rId10" Type="http://schemas.openxmlformats.org/officeDocument/2006/relationships/slide" Target="slides/slide5.xml"/><Relationship Id="rId54" Type="http://schemas.openxmlformats.org/officeDocument/2006/relationships/font" Target="fonts/Lora-italic.fntdata"/><Relationship Id="rId13" Type="http://schemas.openxmlformats.org/officeDocument/2006/relationships/slide" Target="slides/slide8.xml"/><Relationship Id="rId57" Type="http://schemas.openxmlformats.org/officeDocument/2006/relationships/font" Target="fonts/QuattrocentoSans-regular.fntdata"/><Relationship Id="rId12" Type="http://schemas.openxmlformats.org/officeDocument/2006/relationships/slide" Target="slides/slide7.xml"/><Relationship Id="rId56" Type="http://schemas.openxmlformats.org/officeDocument/2006/relationships/font" Target="fonts/VarelaRound-regular.fntdata"/><Relationship Id="rId15" Type="http://schemas.openxmlformats.org/officeDocument/2006/relationships/slide" Target="slides/slide10.xml"/><Relationship Id="rId59" Type="http://schemas.openxmlformats.org/officeDocument/2006/relationships/font" Target="fonts/QuattrocentoSans-italic.fntdata"/><Relationship Id="rId14" Type="http://schemas.openxmlformats.org/officeDocument/2006/relationships/slide" Target="slides/slide9.xml"/><Relationship Id="rId58" Type="http://schemas.openxmlformats.org/officeDocument/2006/relationships/font" Target="fonts/QuattrocentoSans-bold.fntdata"/><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1pPr>
            <a:lvl2pPr indent="-317500" lvl="1" marL="9144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2pPr>
            <a:lvl3pPr indent="-317500" lvl="2" marL="13716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3pPr>
            <a:lvl4pPr indent="-317500" lvl="3" marL="18288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4pPr>
            <a:lvl5pPr indent="-317500" lvl="4" marL="22860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5pPr>
            <a:lvl6pPr indent="-317500" lvl="5" marL="27432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6pPr>
            <a:lvl7pPr indent="-317500" lvl="6" marL="32004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7pPr>
            <a:lvl8pPr indent="-317500" lvl="7" marL="36576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8pPr>
            <a:lvl9pPr indent="-317500" lvl="8" marL="41148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8" name="Google Shape;248;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 name="Shape 319"/>
        <p:cNvGrpSpPr/>
        <p:nvPr/>
      </p:nvGrpSpPr>
      <p:grpSpPr>
        <a:xfrm>
          <a:off x="0" y="0"/>
          <a:ext cx="0" cy="0"/>
          <a:chOff x="0" y="0"/>
          <a:chExt cx="0" cy="0"/>
        </a:xfrm>
      </p:grpSpPr>
      <p:sp>
        <p:nvSpPr>
          <p:cNvPr id="320" name="Google Shape;320;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1" name="Google Shape;321;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0" name="Shape 330"/>
        <p:cNvGrpSpPr/>
        <p:nvPr/>
      </p:nvGrpSpPr>
      <p:grpSpPr>
        <a:xfrm>
          <a:off x="0" y="0"/>
          <a:ext cx="0" cy="0"/>
          <a:chOff x="0" y="0"/>
          <a:chExt cx="0" cy="0"/>
        </a:xfrm>
      </p:grpSpPr>
      <p:sp>
        <p:nvSpPr>
          <p:cNvPr id="331" name="Google Shape;331;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2" name="Google Shape;332;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2" name="Shape 342"/>
        <p:cNvGrpSpPr/>
        <p:nvPr/>
      </p:nvGrpSpPr>
      <p:grpSpPr>
        <a:xfrm>
          <a:off x="0" y="0"/>
          <a:ext cx="0" cy="0"/>
          <a:chOff x="0" y="0"/>
          <a:chExt cx="0" cy="0"/>
        </a:xfrm>
      </p:grpSpPr>
      <p:sp>
        <p:nvSpPr>
          <p:cNvPr id="343" name="Google Shape;343;p14: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4" name="Google Shape;344;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1" name="Shape 351"/>
        <p:cNvGrpSpPr/>
        <p:nvPr/>
      </p:nvGrpSpPr>
      <p:grpSpPr>
        <a:xfrm>
          <a:off x="0" y="0"/>
          <a:ext cx="0" cy="0"/>
          <a:chOff x="0" y="0"/>
          <a:chExt cx="0" cy="0"/>
        </a:xfrm>
      </p:grpSpPr>
      <p:sp>
        <p:nvSpPr>
          <p:cNvPr id="352" name="Google Shape;352;p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3" name="Google Shape;353;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0" name="Shape 360"/>
        <p:cNvGrpSpPr/>
        <p:nvPr/>
      </p:nvGrpSpPr>
      <p:grpSpPr>
        <a:xfrm>
          <a:off x="0" y="0"/>
          <a:ext cx="0" cy="0"/>
          <a:chOff x="0" y="0"/>
          <a:chExt cx="0" cy="0"/>
        </a:xfrm>
      </p:grpSpPr>
      <p:sp>
        <p:nvSpPr>
          <p:cNvPr id="361" name="Google Shape;361;p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2" name="Google Shape;362;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9" name="Shape 369"/>
        <p:cNvGrpSpPr/>
        <p:nvPr/>
      </p:nvGrpSpPr>
      <p:grpSpPr>
        <a:xfrm>
          <a:off x="0" y="0"/>
          <a:ext cx="0" cy="0"/>
          <a:chOff x="0" y="0"/>
          <a:chExt cx="0" cy="0"/>
        </a:xfrm>
      </p:grpSpPr>
      <p:sp>
        <p:nvSpPr>
          <p:cNvPr id="370" name="Google Shape;370;p18: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1" name="Google Shape;371;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5" name="Shape 375"/>
        <p:cNvGrpSpPr/>
        <p:nvPr/>
      </p:nvGrpSpPr>
      <p:grpSpPr>
        <a:xfrm>
          <a:off x="0" y="0"/>
          <a:ext cx="0" cy="0"/>
          <a:chOff x="0" y="0"/>
          <a:chExt cx="0" cy="0"/>
        </a:xfrm>
      </p:grpSpPr>
      <p:sp>
        <p:nvSpPr>
          <p:cNvPr id="376" name="Google Shape;376;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7" name="Google Shape;377;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5" name="Shape 385"/>
        <p:cNvGrpSpPr/>
        <p:nvPr/>
      </p:nvGrpSpPr>
      <p:grpSpPr>
        <a:xfrm>
          <a:off x="0" y="0"/>
          <a:ext cx="0" cy="0"/>
          <a:chOff x="0" y="0"/>
          <a:chExt cx="0" cy="0"/>
        </a:xfrm>
      </p:grpSpPr>
      <p:sp>
        <p:nvSpPr>
          <p:cNvPr id="386" name="Google Shape;386;g96075cdb28_1_25: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87" name="Google Shape;387;g96075cdb28_1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2" name="Shape 392"/>
        <p:cNvGrpSpPr/>
        <p:nvPr/>
      </p:nvGrpSpPr>
      <p:grpSpPr>
        <a:xfrm>
          <a:off x="0" y="0"/>
          <a:ext cx="0" cy="0"/>
          <a:chOff x="0" y="0"/>
          <a:chExt cx="0" cy="0"/>
        </a:xfrm>
      </p:grpSpPr>
      <p:sp>
        <p:nvSpPr>
          <p:cNvPr id="393" name="Google Shape;393;p1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4" name="Google Shape;394;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0" name="Shape 400"/>
        <p:cNvGrpSpPr/>
        <p:nvPr/>
      </p:nvGrpSpPr>
      <p:grpSpPr>
        <a:xfrm>
          <a:off x="0" y="0"/>
          <a:ext cx="0" cy="0"/>
          <a:chOff x="0" y="0"/>
          <a:chExt cx="0" cy="0"/>
        </a:xfrm>
      </p:grpSpPr>
      <p:sp>
        <p:nvSpPr>
          <p:cNvPr id="401" name="Google Shape;401;g96075cdb28_1_1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02" name="Google Shape;402;g96075cdb28_1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5" name="Google Shape;255;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7" name="Shape 407"/>
        <p:cNvGrpSpPr/>
        <p:nvPr/>
      </p:nvGrpSpPr>
      <p:grpSpPr>
        <a:xfrm>
          <a:off x="0" y="0"/>
          <a:ext cx="0" cy="0"/>
          <a:chOff x="0" y="0"/>
          <a:chExt cx="0" cy="0"/>
        </a:xfrm>
      </p:grpSpPr>
      <p:sp>
        <p:nvSpPr>
          <p:cNvPr id="408" name="Google Shape;408;g96075cdb28_1_15: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09" name="Google Shape;409;g96075cdb28_1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4" name="Shape 414"/>
        <p:cNvGrpSpPr/>
        <p:nvPr/>
      </p:nvGrpSpPr>
      <p:grpSpPr>
        <a:xfrm>
          <a:off x="0" y="0"/>
          <a:ext cx="0" cy="0"/>
          <a:chOff x="0" y="0"/>
          <a:chExt cx="0" cy="0"/>
        </a:xfrm>
      </p:grpSpPr>
      <p:sp>
        <p:nvSpPr>
          <p:cNvPr id="415" name="Google Shape;415;g96075cdb28_1_2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16" name="Google Shape;416;g96075cdb28_1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1" name="Shape 421"/>
        <p:cNvGrpSpPr/>
        <p:nvPr/>
      </p:nvGrpSpPr>
      <p:grpSpPr>
        <a:xfrm>
          <a:off x="0" y="0"/>
          <a:ext cx="0" cy="0"/>
          <a:chOff x="0" y="0"/>
          <a:chExt cx="0" cy="0"/>
        </a:xfrm>
      </p:grpSpPr>
      <p:sp>
        <p:nvSpPr>
          <p:cNvPr id="422" name="Google Shape;422;p2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3" name="Google Shape;423;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9" name="Shape 429"/>
        <p:cNvGrpSpPr/>
        <p:nvPr/>
      </p:nvGrpSpPr>
      <p:grpSpPr>
        <a:xfrm>
          <a:off x="0" y="0"/>
          <a:ext cx="0" cy="0"/>
          <a:chOff x="0" y="0"/>
          <a:chExt cx="0" cy="0"/>
        </a:xfrm>
      </p:grpSpPr>
      <p:sp>
        <p:nvSpPr>
          <p:cNvPr id="430" name="Google Shape;430;p2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1" name="Google Shape;431;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5" name="Shape 435"/>
        <p:cNvGrpSpPr/>
        <p:nvPr/>
      </p:nvGrpSpPr>
      <p:grpSpPr>
        <a:xfrm>
          <a:off x="0" y="0"/>
          <a:ext cx="0" cy="0"/>
          <a:chOff x="0" y="0"/>
          <a:chExt cx="0" cy="0"/>
        </a:xfrm>
      </p:grpSpPr>
      <p:sp>
        <p:nvSpPr>
          <p:cNvPr id="436" name="Google Shape;436;p2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7" name="Google Shape;437;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2" name="Shape 442"/>
        <p:cNvGrpSpPr/>
        <p:nvPr/>
      </p:nvGrpSpPr>
      <p:grpSpPr>
        <a:xfrm>
          <a:off x="0" y="0"/>
          <a:ext cx="0" cy="0"/>
          <a:chOff x="0" y="0"/>
          <a:chExt cx="0" cy="0"/>
        </a:xfrm>
      </p:grpSpPr>
      <p:sp>
        <p:nvSpPr>
          <p:cNvPr id="443" name="Google Shape;443;p2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44" name="Google Shape;444;p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9" name="Shape 449"/>
        <p:cNvGrpSpPr/>
        <p:nvPr/>
      </p:nvGrpSpPr>
      <p:grpSpPr>
        <a:xfrm>
          <a:off x="0" y="0"/>
          <a:ext cx="0" cy="0"/>
          <a:chOff x="0" y="0"/>
          <a:chExt cx="0" cy="0"/>
        </a:xfrm>
      </p:grpSpPr>
      <p:sp>
        <p:nvSpPr>
          <p:cNvPr id="450" name="Google Shape;450;p2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51" name="Google Shape;451;p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5" name="Shape 455"/>
        <p:cNvGrpSpPr/>
        <p:nvPr/>
      </p:nvGrpSpPr>
      <p:grpSpPr>
        <a:xfrm>
          <a:off x="0" y="0"/>
          <a:ext cx="0" cy="0"/>
          <a:chOff x="0" y="0"/>
          <a:chExt cx="0" cy="0"/>
        </a:xfrm>
      </p:grpSpPr>
      <p:sp>
        <p:nvSpPr>
          <p:cNvPr id="456" name="Google Shape;456;g938372427c_13_1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57" name="Google Shape;457;g938372427c_13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3" name="Shape 463"/>
        <p:cNvGrpSpPr/>
        <p:nvPr/>
      </p:nvGrpSpPr>
      <p:grpSpPr>
        <a:xfrm>
          <a:off x="0" y="0"/>
          <a:ext cx="0" cy="0"/>
          <a:chOff x="0" y="0"/>
          <a:chExt cx="0" cy="0"/>
        </a:xfrm>
      </p:grpSpPr>
      <p:sp>
        <p:nvSpPr>
          <p:cNvPr id="464" name="Google Shape;464;p2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65" name="Google Shape;465;p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1" name="Shape 471"/>
        <p:cNvGrpSpPr/>
        <p:nvPr/>
      </p:nvGrpSpPr>
      <p:grpSpPr>
        <a:xfrm>
          <a:off x="0" y="0"/>
          <a:ext cx="0" cy="0"/>
          <a:chOff x="0" y="0"/>
          <a:chExt cx="0" cy="0"/>
        </a:xfrm>
      </p:grpSpPr>
      <p:sp>
        <p:nvSpPr>
          <p:cNvPr id="472" name="Google Shape;472;g95e42bc5d1_3_5: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73" name="Google Shape;473;g95e42bc5d1_3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p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2" name="Google Shape;262;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9" name="Shape 479"/>
        <p:cNvGrpSpPr/>
        <p:nvPr/>
      </p:nvGrpSpPr>
      <p:grpSpPr>
        <a:xfrm>
          <a:off x="0" y="0"/>
          <a:ext cx="0" cy="0"/>
          <a:chOff x="0" y="0"/>
          <a:chExt cx="0" cy="0"/>
        </a:xfrm>
      </p:grpSpPr>
      <p:sp>
        <p:nvSpPr>
          <p:cNvPr id="480" name="Google Shape;480;p2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81" name="Google Shape;481;p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9" name="Shape 489"/>
        <p:cNvGrpSpPr/>
        <p:nvPr/>
      </p:nvGrpSpPr>
      <p:grpSpPr>
        <a:xfrm>
          <a:off x="0" y="0"/>
          <a:ext cx="0" cy="0"/>
          <a:chOff x="0" y="0"/>
          <a:chExt cx="0" cy="0"/>
        </a:xfrm>
      </p:grpSpPr>
      <p:sp>
        <p:nvSpPr>
          <p:cNvPr id="490" name="Google Shape;490;p3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91" name="Google Shape;491;p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6" name="Shape 496"/>
        <p:cNvGrpSpPr/>
        <p:nvPr/>
      </p:nvGrpSpPr>
      <p:grpSpPr>
        <a:xfrm>
          <a:off x="0" y="0"/>
          <a:ext cx="0" cy="0"/>
          <a:chOff x="0" y="0"/>
          <a:chExt cx="0" cy="0"/>
        </a:xfrm>
      </p:grpSpPr>
      <p:sp>
        <p:nvSpPr>
          <p:cNvPr id="497" name="Google Shape;497;g95e42bc5d1_3_3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98" name="Google Shape;498;g95e42bc5d1_3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3" name="Shape 503"/>
        <p:cNvGrpSpPr/>
        <p:nvPr/>
      </p:nvGrpSpPr>
      <p:grpSpPr>
        <a:xfrm>
          <a:off x="0" y="0"/>
          <a:ext cx="0" cy="0"/>
          <a:chOff x="0" y="0"/>
          <a:chExt cx="0" cy="0"/>
        </a:xfrm>
      </p:grpSpPr>
      <p:sp>
        <p:nvSpPr>
          <p:cNvPr id="504" name="Google Shape;504;p31: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05" name="Google Shape;505;p3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0"/>
              </a:spcBef>
              <a:spcAft>
                <a:spcPts val="0"/>
              </a:spcAft>
              <a:buClr>
                <a:schemeClr val="dk1"/>
              </a:buClr>
              <a:buSzPts val="1100"/>
              <a:buFont typeface="Arial"/>
              <a:buNone/>
            </a:pPr>
            <a:r>
              <a:rPr lang="ja" sz="1000">
                <a:solidFill>
                  <a:schemeClr val="dk1"/>
                </a:solidFill>
                <a:latin typeface="Meiryo"/>
                <a:ea typeface="Meiryo"/>
                <a:cs typeface="Meiryo"/>
                <a:sym typeface="Meiryo"/>
              </a:rPr>
              <a:t>Ex)（これは上記をわかりやすく説明するための具体例）（いらない？）	</a:t>
            </a:r>
            <a:endParaRPr sz="1000">
              <a:solidFill>
                <a:schemeClr val="dk1"/>
              </a:solidFill>
              <a:latin typeface="Meiryo"/>
              <a:ea typeface="Meiryo"/>
              <a:cs typeface="Meiryo"/>
              <a:sym typeface="Meiryo"/>
            </a:endParaRPr>
          </a:p>
          <a:p>
            <a:pPr indent="0" lvl="0" marL="0" rtl="0" algn="just">
              <a:lnSpc>
                <a:spcPct val="138000"/>
              </a:lnSpc>
              <a:spcBef>
                <a:spcPts val="0"/>
              </a:spcBef>
              <a:spcAft>
                <a:spcPts val="0"/>
              </a:spcAft>
              <a:buClr>
                <a:schemeClr val="dk1"/>
              </a:buClr>
              <a:buSzPts val="1100"/>
              <a:buFont typeface="Arial"/>
              <a:buNone/>
            </a:pPr>
            <a:r>
              <a:rPr lang="ja" sz="1000">
                <a:solidFill>
                  <a:schemeClr val="dk1"/>
                </a:solidFill>
                <a:latin typeface="Meiryo"/>
                <a:ea typeface="Meiryo"/>
                <a:cs typeface="Meiryo"/>
                <a:sym typeface="Meiryo"/>
              </a:rPr>
              <a:t>具体的には、静かに耳元でささやく人は、部屋の向こうから大きな声で話す人よりも覚醒レベルを上げる可能性が高い。</a:t>
            </a:r>
            <a:endParaRPr sz="1000">
              <a:solidFill>
                <a:schemeClr val="dk1"/>
              </a:solidFill>
              <a:latin typeface="Meiryo"/>
              <a:ea typeface="Meiryo"/>
              <a:cs typeface="Meiryo"/>
              <a:sym typeface="Meiryo"/>
            </a:endParaRPr>
          </a:p>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2" name="Shape 512"/>
        <p:cNvGrpSpPr/>
        <p:nvPr/>
      </p:nvGrpSpPr>
      <p:grpSpPr>
        <a:xfrm>
          <a:off x="0" y="0"/>
          <a:ext cx="0" cy="0"/>
          <a:chOff x="0" y="0"/>
          <a:chExt cx="0" cy="0"/>
        </a:xfrm>
      </p:grpSpPr>
      <p:sp>
        <p:nvSpPr>
          <p:cNvPr id="513" name="Google Shape;513;g95e42bc5d1_1_1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514" name="Google Shape;514;g95e42bc5d1_1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1" name="Shape 521"/>
        <p:cNvGrpSpPr/>
        <p:nvPr/>
      </p:nvGrpSpPr>
      <p:grpSpPr>
        <a:xfrm>
          <a:off x="0" y="0"/>
          <a:ext cx="0" cy="0"/>
          <a:chOff x="0" y="0"/>
          <a:chExt cx="0" cy="0"/>
        </a:xfrm>
      </p:grpSpPr>
      <p:sp>
        <p:nvSpPr>
          <p:cNvPr id="522" name="Google Shape;522;g95e42bc5d1_2_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523" name="Google Shape;523;g95e42bc5d1_2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5" name="Shape 535"/>
        <p:cNvGrpSpPr/>
        <p:nvPr/>
      </p:nvGrpSpPr>
      <p:grpSpPr>
        <a:xfrm>
          <a:off x="0" y="0"/>
          <a:ext cx="0" cy="0"/>
          <a:chOff x="0" y="0"/>
          <a:chExt cx="0" cy="0"/>
        </a:xfrm>
      </p:grpSpPr>
      <p:sp>
        <p:nvSpPr>
          <p:cNvPr id="536" name="Google Shape;536;p3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37" name="Google Shape;537;p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2" name="Shape 542"/>
        <p:cNvGrpSpPr/>
        <p:nvPr/>
      </p:nvGrpSpPr>
      <p:grpSpPr>
        <a:xfrm>
          <a:off x="0" y="0"/>
          <a:ext cx="0" cy="0"/>
          <a:chOff x="0" y="0"/>
          <a:chExt cx="0" cy="0"/>
        </a:xfrm>
      </p:grpSpPr>
      <p:sp>
        <p:nvSpPr>
          <p:cNvPr id="543" name="Google Shape;543;p3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44" name="Google Shape;544;p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9" name="Shape 549"/>
        <p:cNvGrpSpPr/>
        <p:nvPr/>
      </p:nvGrpSpPr>
      <p:grpSpPr>
        <a:xfrm>
          <a:off x="0" y="0"/>
          <a:ext cx="0" cy="0"/>
          <a:chOff x="0" y="0"/>
          <a:chExt cx="0" cy="0"/>
        </a:xfrm>
      </p:grpSpPr>
      <p:sp>
        <p:nvSpPr>
          <p:cNvPr id="550" name="Google Shape;550;g938372427c_0_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551" name="Google Shape;551;g938372427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6" name="Shape 556"/>
        <p:cNvGrpSpPr/>
        <p:nvPr/>
      </p:nvGrpSpPr>
      <p:grpSpPr>
        <a:xfrm>
          <a:off x="0" y="0"/>
          <a:ext cx="0" cy="0"/>
          <a:chOff x="0" y="0"/>
          <a:chExt cx="0" cy="0"/>
        </a:xfrm>
      </p:grpSpPr>
      <p:sp>
        <p:nvSpPr>
          <p:cNvPr id="557" name="Google Shape;557;g938372427c_0_6: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558" name="Google Shape;558;g938372427c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 name="Shape 266"/>
        <p:cNvGrpSpPr/>
        <p:nvPr/>
      </p:nvGrpSpPr>
      <p:grpSpPr>
        <a:xfrm>
          <a:off x="0" y="0"/>
          <a:ext cx="0" cy="0"/>
          <a:chOff x="0" y="0"/>
          <a:chExt cx="0" cy="0"/>
        </a:xfrm>
      </p:grpSpPr>
      <p:sp>
        <p:nvSpPr>
          <p:cNvPr id="267" name="Google Shape;267;p4: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8" name="Google Shape;268;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4" name="Shape 564"/>
        <p:cNvGrpSpPr/>
        <p:nvPr/>
      </p:nvGrpSpPr>
      <p:grpSpPr>
        <a:xfrm>
          <a:off x="0" y="0"/>
          <a:ext cx="0" cy="0"/>
          <a:chOff x="0" y="0"/>
          <a:chExt cx="0" cy="0"/>
        </a:xfrm>
      </p:grpSpPr>
      <p:sp>
        <p:nvSpPr>
          <p:cNvPr id="565" name="Google Shape;565;g938372427c_0_3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566" name="Google Shape;566;g938372427c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3" name="Shape 573"/>
        <p:cNvGrpSpPr/>
        <p:nvPr/>
      </p:nvGrpSpPr>
      <p:grpSpPr>
        <a:xfrm>
          <a:off x="0" y="0"/>
          <a:ext cx="0" cy="0"/>
          <a:chOff x="0" y="0"/>
          <a:chExt cx="0" cy="0"/>
        </a:xfrm>
      </p:grpSpPr>
      <p:sp>
        <p:nvSpPr>
          <p:cNvPr id="574" name="Google Shape;574;g938372427c_0_1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575" name="Google Shape;575;g938372427c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0" name="Shape 580"/>
        <p:cNvGrpSpPr/>
        <p:nvPr/>
      </p:nvGrpSpPr>
      <p:grpSpPr>
        <a:xfrm>
          <a:off x="0" y="0"/>
          <a:ext cx="0" cy="0"/>
          <a:chOff x="0" y="0"/>
          <a:chExt cx="0" cy="0"/>
        </a:xfrm>
      </p:grpSpPr>
      <p:sp>
        <p:nvSpPr>
          <p:cNvPr id="581" name="Google Shape;581;g938372427c_0_18: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582" name="Google Shape;582;g938372427c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7" name="Shape 587"/>
        <p:cNvGrpSpPr/>
        <p:nvPr/>
      </p:nvGrpSpPr>
      <p:grpSpPr>
        <a:xfrm>
          <a:off x="0" y="0"/>
          <a:ext cx="0" cy="0"/>
          <a:chOff x="0" y="0"/>
          <a:chExt cx="0" cy="0"/>
        </a:xfrm>
      </p:grpSpPr>
      <p:sp>
        <p:nvSpPr>
          <p:cNvPr id="588" name="Google Shape;588;p3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9" name="Google Shape;589;p3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5" name="Shape 595"/>
        <p:cNvGrpSpPr/>
        <p:nvPr/>
      </p:nvGrpSpPr>
      <p:grpSpPr>
        <a:xfrm>
          <a:off x="0" y="0"/>
          <a:ext cx="0" cy="0"/>
          <a:chOff x="0" y="0"/>
          <a:chExt cx="0" cy="0"/>
        </a:xfrm>
      </p:grpSpPr>
      <p:sp>
        <p:nvSpPr>
          <p:cNvPr id="596" name="Google Shape;596;g938372427c_7_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597" name="Google Shape;597;g938372427c_7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2" name="Shape 602"/>
        <p:cNvGrpSpPr/>
        <p:nvPr/>
      </p:nvGrpSpPr>
      <p:grpSpPr>
        <a:xfrm>
          <a:off x="0" y="0"/>
          <a:ext cx="0" cy="0"/>
          <a:chOff x="0" y="0"/>
          <a:chExt cx="0" cy="0"/>
        </a:xfrm>
      </p:grpSpPr>
      <p:sp>
        <p:nvSpPr>
          <p:cNvPr id="603" name="Google Shape;603;p3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04" name="Google Shape;604;p3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4" name="Google Shape;274;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 name="Shape 280"/>
        <p:cNvGrpSpPr/>
        <p:nvPr/>
      </p:nvGrpSpPr>
      <p:grpSpPr>
        <a:xfrm>
          <a:off x="0" y="0"/>
          <a:ext cx="0" cy="0"/>
          <a:chOff x="0" y="0"/>
          <a:chExt cx="0" cy="0"/>
        </a:xfrm>
      </p:grpSpPr>
      <p:sp>
        <p:nvSpPr>
          <p:cNvPr id="281" name="Google Shape;281;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2" name="Google Shape;282;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p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0" name="Google Shape;290;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7" name="Google Shape;297;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9" name="Google Shape;309;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1">
  <p:cSld name="TITLE_1">
    <p:spTree>
      <p:nvGrpSpPr>
        <p:cNvPr id="9" name="Shape 9"/>
        <p:cNvGrpSpPr/>
        <p:nvPr/>
      </p:nvGrpSpPr>
      <p:grpSpPr>
        <a:xfrm>
          <a:off x="0" y="0"/>
          <a:ext cx="0" cy="0"/>
          <a:chOff x="0" y="0"/>
          <a:chExt cx="0" cy="0"/>
        </a:xfrm>
      </p:grpSpPr>
      <p:sp>
        <p:nvSpPr>
          <p:cNvPr id="10" name="Google Shape;10;p37"/>
          <p:cNvSpPr/>
          <p:nvPr/>
        </p:nvSpPr>
        <p:spPr>
          <a:xfrm>
            <a:off x="7209425" y="502200"/>
            <a:ext cx="206100" cy="206100"/>
          </a:xfrm>
          <a:prstGeom prst="ellipse">
            <a:avLst/>
          </a:prstGeom>
          <a:solidFill>
            <a:srgbClr val="00D1C6">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 name="Google Shape;11;p37"/>
          <p:cNvSpPr/>
          <p:nvPr/>
        </p:nvSpPr>
        <p:spPr>
          <a:xfrm>
            <a:off x="1197475" y="-802775"/>
            <a:ext cx="6749100" cy="6749100"/>
          </a:xfrm>
          <a:prstGeom prst="ellipse">
            <a:avLst/>
          </a:prstGeom>
          <a:noFill/>
          <a:ln cap="flat" cmpd="sng" w="9525">
            <a:solidFill>
              <a:srgbClr val="A1BECC"/>
            </a:solidFill>
            <a:prstDash val="dash"/>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 name="Google Shape;12;p37"/>
          <p:cNvSpPr txBox="1"/>
          <p:nvPr>
            <p:ph type="ctrTitle"/>
          </p:nvPr>
        </p:nvSpPr>
        <p:spPr>
          <a:xfrm>
            <a:off x="2255425" y="1991825"/>
            <a:ext cx="4633200" cy="1159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4800"/>
              <a:buNone/>
              <a:defRPr sz="4800"/>
            </a:lvl1pPr>
            <a:lvl2pPr lvl="1" algn="ctr">
              <a:lnSpc>
                <a:spcPct val="100000"/>
              </a:lnSpc>
              <a:spcBef>
                <a:spcPts val="0"/>
              </a:spcBef>
              <a:spcAft>
                <a:spcPts val="0"/>
              </a:spcAft>
              <a:buSzPts val="6000"/>
              <a:buNone/>
              <a:defRPr sz="6000"/>
            </a:lvl2pPr>
            <a:lvl3pPr lvl="2" algn="ctr">
              <a:lnSpc>
                <a:spcPct val="100000"/>
              </a:lnSpc>
              <a:spcBef>
                <a:spcPts val="0"/>
              </a:spcBef>
              <a:spcAft>
                <a:spcPts val="0"/>
              </a:spcAft>
              <a:buSzPts val="6000"/>
              <a:buNone/>
              <a:defRPr sz="6000"/>
            </a:lvl3pPr>
            <a:lvl4pPr lvl="3" algn="ctr">
              <a:lnSpc>
                <a:spcPct val="100000"/>
              </a:lnSpc>
              <a:spcBef>
                <a:spcPts val="0"/>
              </a:spcBef>
              <a:spcAft>
                <a:spcPts val="0"/>
              </a:spcAft>
              <a:buSzPts val="6000"/>
              <a:buNone/>
              <a:defRPr sz="6000"/>
            </a:lvl4pPr>
            <a:lvl5pPr lvl="4" algn="ctr">
              <a:lnSpc>
                <a:spcPct val="100000"/>
              </a:lnSpc>
              <a:spcBef>
                <a:spcPts val="0"/>
              </a:spcBef>
              <a:spcAft>
                <a:spcPts val="0"/>
              </a:spcAft>
              <a:buSzPts val="6000"/>
              <a:buNone/>
              <a:defRPr sz="6000"/>
            </a:lvl5pPr>
            <a:lvl6pPr lvl="5" algn="ctr">
              <a:lnSpc>
                <a:spcPct val="100000"/>
              </a:lnSpc>
              <a:spcBef>
                <a:spcPts val="0"/>
              </a:spcBef>
              <a:spcAft>
                <a:spcPts val="0"/>
              </a:spcAft>
              <a:buSzPts val="6000"/>
              <a:buNone/>
              <a:defRPr sz="6000"/>
            </a:lvl6pPr>
            <a:lvl7pPr lvl="6" algn="ctr">
              <a:lnSpc>
                <a:spcPct val="100000"/>
              </a:lnSpc>
              <a:spcBef>
                <a:spcPts val="0"/>
              </a:spcBef>
              <a:spcAft>
                <a:spcPts val="0"/>
              </a:spcAft>
              <a:buSzPts val="6000"/>
              <a:buNone/>
              <a:defRPr sz="6000"/>
            </a:lvl7pPr>
            <a:lvl8pPr lvl="7" algn="ctr">
              <a:lnSpc>
                <a:spcPct val="100000"/>
              </a:lnSpc>
              <a:spcBef>
                <a:spcPts val="0"/>
              </a:spcBef>
              <a:spcAft>
                <a:spcPts val="0"/>
              </a:spcAft>
              <a:buSzPts val="6000"/>
              <a:buNone/>
              <a:defRPr sz="6000"/>
            </a:lvl8pPr>
            <a:lvl9pPr lvl="8" algn="ctr">
              <a:lnSpc>
                <a:spcPct val="100000"/>
              </a:lnSpc>
              <a:spcBef>
                <a:spcPts val="0"/>
              </a:spcBef>
              <a:spcAft>
                <a:spcPts val="0"/>
              </a:spcAft>
              <a:buSzPts val="6000"/>
              <a:buNone/>
              <a:defRPr sz="6000"/>
            </a:lvl9pPr>
          </a:lstStyle>
          <a:p/>
        </p:txBody>
      </p:sp>
      <p:sp>
        <p:nvSpPr>
          <p:cNvPr id="13" name="Google Shape;13;p37"/>
          <p:cNvSpPr/>
          <p:nvPr/>
        </p:nvSpPr>
        <p:spPr>
          <a:xfrm>
            <a:off x="267550" y="-886750"/>
            <a:ext cx="2347200" cy="2347200"/>
          </a:xfrm>
          <a:prstGeom prst="donut">
            <a:avLst>
              <a:gd fmla="val 29778" name="adj"/>
            </a:avLst>
          </a:prstGeom>
          <a:solidFill>
            <a:srgbClr val="00D1C6">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 name="Google Shape;14;p37"/>
          <p:cNvSpPr/>
          <p:nvPr/>
        </p:nvSpPr>
        <p:spPr>
          <a:xfrm>
            <a:off x="8348875" y="2882375"/>
            <a:ext cx="978600" cy="978600"/>
          </a:xfrm>
          <a:prstGeom prst="ellipse">
            <a:avLst/>
          </a:prstGeom>
          <a:solidFill>
            <a:srgbClr val="ED4A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 name="Google Shape;15;p37"/>
          <p:cNvSpPr/>
          <p:nvPr/>
        </p:nvSpPr>
        <p:spPr>
          <a:xfrm>
            <a:off x="2255425" y="541800"/>
            <a:ext cx="657600" cy="657600"/>
          </a:xfrm>
          <a:prstGeom prst="ellipse">
            <a:avLst/>
          </a:prstGeom>
          <a:solidFill>
            <a:srgbClr val="00ACC3">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 name="Google Shape;16;p37"/>
          <p:cNvSpPr/>
          <p:nvPr/>
        </p:nvSpPr>
        <p:spPr>
          <a:xfrm>
            <a:off x="6752750" y="3465100"/>
            <a:ext cx="2284200" cy="2284200"/>
          </a:xfrm>
          <a:prstGeom prst="donut">
            <a:avLst>
              <a:gd fmla="val 11909" name="adj"/>
            </a:avLst>
          </a:prstGeom>
          <a:solidFill>
            <a:srgbClr val="F8BB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 name="Google Shape;17;p37"/>
          <p:cNvSpPr/>
          <p:nvPr/>
        </p:nvSpPr>
        <p:spPr>
          <a:xfrm>
            <a:off x="137775" y="3193200"/>
            <a:ext cx="657600" cy="657600"/>
          </a:xfrm>
          <a:prstGeom prst="ellipse">
            <a:avLst/>
          </a:prstGeom>
          <a:solidFill>
            <a:srgbClr val="BBCD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 name="Google Shape;18;p37"/>
          <p:cNvSpPr/>
          <p:nvPr/>
        </p:nvSpPr>
        <p:spPr>
          <a:xfrm>
            <a:off x="376550" y="4217275"/>
            <a:ext cx="1207800" cy="1207800"/>
          </a:xfrm>
          <a:prstGeom prst="donut">
            <a:avLst>
              <a:gd fmla="val 42915" name="adj"/>
            </a:avLst>
          </a:prstGeom>
          <a:solidFill>
            <a:srgbClr val="65BB48">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 name="Google Shape;19;p37"/>
          <p:cNvSpPr/>
          <p:nvPr/>
        </p:nvSpPr>
        <p:spPr>
          <a:xfrm>
            <a:off x="8244625" y="2541950"/>
            <a:ext cx="304800" cy="304800"/>
          </a:xfrm>
          <a:prstGeom prst="ellipse">
            <a:avLst/>
          </a:prstGeom>
          <a:solidFill>
            <a:srgbClr val="E8004C">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 name="Google Shape;20;p37"/>
          <p:cNvSpPr/>
          <p:nvPr/>
        </p:nvSpPr>
        <p:spPr>
          <a:xfrm>
            <a:off x="7598775" y="-300250"/>
            <a:ext cx="1370700" cy="1370700"/>
          </a:xfrm>
          <a:prstGeom prst="ellipse">
            <a:avLst/>
          </a:prstGeom>
          <a:solidFill>
            <a:srgbClr val="BBCD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 name="Google Shape;21;p37"/>
          <p:cNvSpPr/>
          <p:nvPr/>
        </p:nvSpPr>
        <p:spPr>
          <a:xfrm>
            <a:off x="8244625" y="802850"/>
            <a:ext cx="657600" cy="657600"/>
          </a:xfrm>
          <a:prstGeom prst="ellipse">
            <a:avLst/>
          </a:prstGeom>
          <a:solidFill>
            <a:srgbClr val="65BB48">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 name="Google Shape;22;p37"/>
          <p:cNvSpPr/>
          <p:nvPr/>
        </p:nvSpPr>
        <p:spPr>
          <a:xfrm>
            <a:off x="213975" y="695900"/>
            <a:ext cx="871500" cy="871500"/>
          </a:xfrm>
          <a:prstGeom prst="ellipse">
            <a:avLst/>
          </a:prstGeom>
          <a:noFill/>
          <a:ln cap="flat" cmpd="sng" w="9525">
            <a:solidFill>
              <a:srgbClr val="00ACC3"/>
            </a:solidFill>
            <a:prstDash val="dash"/>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 name="Google Shape;23;p37"/>
          <p:cNvSpPr/>
          <p:nvPr/>
        </p:nvSpPr>
        <p:spPr>
          <a:xfrm>
            <a:off x="-122175" y="2933250"/>
            <a:ext cx="1177500" cy="1177500"/>
          </a:xfrm>
          <a:prstGeom prst="ellipse">
            <a:avLst/>
          </a:prstGeom>
          <a:noFill/>
          <a:ln cap="flat" cmpd="sng" w="9525">
            <a:solidFill>
              <a:srgbClr val="BBCD00"/>
            </a:solidFill>
            <a:prstDash val="dash"/>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 name="Google Shape;24;p37"/>
          <p:cNvSpPr/>
          <p:nvPr/>
        </p:nvSpPr>
        <p:spPr>
          <a:xfrm>
            <a:off x="8150075" y="708300"/>
            <a:ext cx="846600" cy="846600"/>
          </a:xfrm>
          <a:prstGeom prst="ellipse">
            <a:avLst/>
          </a:prstGeom>
          <a:noFill/>
          <a:ln cap="flat" cmpd="sng" w="9525">
            <a:solidFill>
              <a:srgbClr val="65BB48"/>
            </a:solidFill>
            <a:prstDash val="dash"/>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 name="Google Shape;25;p37"/>
          <p:cNvSpPr/>
          <p:nvPr/>
        </p:nvSpPr>
        <p:spPr>
          <a:xfrm>
            <a:off x="1055325" y="3904575"/>
            <a:ext cx="206100" cy="206100"/>
          </a:xfrm>
          <a:prstGeom prst="ellipse">
            <a:avLst/>
          </a:prstGeom>
          <a:solidFill>
            <a:srgbClr val="F8BB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 name="Google Shape;26;p37"/>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Quattrocento Sans"/>
                <a:ea typeface="Quattrocento Sans"/>
                <a:cs typeface="Quattrocento Sans"/>
                <a:sym typeface="Quattrocento Sans"/>
              </a:defRPr>
            </a:lvl1pPr>
            <a:lvl2pPr indent="0" lvl="1"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Quattrocento Sans"/>
                <a:ea typeface="Quattrocento Sans"/>
                <a:cs typeface="Quattrocento Sans"/>
                <a:sym typeface="Quattrocento Sans"/>
              </a:defRPr>
            </a:lvl2pPr>
            <a:lvl3pPr indent="0" lvl="2"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Quattrocento Sans"/>
                <a:ea typeface="Quattrocento Sans"/>
                <a:cs typeface="Quattrocento Sans"/>
                <a:sym typeface="Quattrocento Sans"/>
              </a:defRPr>
            </a:lvl3pPr>
            <a:lvl4pPr indent="0" lvl="3"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Quattrocento Sans"/>
                <a:ea typeface="Quattrocento Sans"/>
                <a:cs typeface="Quattrocento Sans"/>
                <a:sym typeface="Quattrocento Sans"/>
              </a:defRPr>
            </a:lvl4pPr>
            <a:lvl5pPr indent="0" lvl="4"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Quattrocento Sans"/>
                <a:ea typeface="Quattrocento Sans"/>
                <a:cs typeface="Quattrocento Sans"/>
                <a:sym typeface="Quattrocento Sans"/>
              </a:defRPr>
            </a:lvl5pPr>
            <a:lvl6pPr indent="0" lvl="5"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Quattrocento Sans"/>
                <a:ea typeface="Quattrocento Sans"/>
                <a:cs typeface="Quattrocento Sans"/>
                <a:sym typeface="Quattrocento Sans"/>
              </a:defRPr>
            </a:lvl6pPr>
            <a:lvl7pPr indent="0" lvl="6"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Quattrocento Sans"/>
                <a:ea typeface="Quattrocento Sans"/>
                <a:cs typeface="Quattrocento Sans"/>
                <a:sym typeface="Quattrocento Sans"/>
              </a:defRPr>
            </a:lvl7pPr>
            <a:lvl8pPr indent="0" lvl="7"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Quattrocento Sans"/>
                <a:ea typeface="Quattrocento Sans"/>
                <a:cs typeface="Quattrocento Sans"/>
                <a:sym typeface="Quattrocento Sans"/>
              </a:defRPr>
            </a:lvl8pPr>
            <a:lvl9pPr indent="0" lvl="8"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Quattrocento Sans"/>
                <a:ea typeface="Quattrocento Sans"/>
                <a:cs typeface="Quattrocento Sans"/>
                <a:sym typeface="Quattrocento Sans"/>
              </a:defRPr>
            </a:lvl9pPr>
          </a:lstStyle>
          <a:p>
            <a:pPr indent="0" lvl="0" marL="0" rtl="0" algn="r">
              <a:spcBef>
                <a:spcPts val="0"/>
              </a:spcBef>
              <a:spcAft>
                <a:spcPts val="0"/>
              </a:spcAft>
              <a:buNone/>
            </a:pPr>
            <a:fld id="{00000000-1234-1234-1234-123412341234}" type="slidenum">
              <a:rPr lang="ja"/>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1">
  <p:cSld name="TITLE_1">
    <p:spTree>
      <p:nvGrpSpPr>
        <p:cNvPr id="118" name="Shape 118"/>
        <p:cNvGrpSpPr/>
        <p:nvPr/>
      </p:nvGrpSpPr>
      <p:grpSpPr>
        <a:xfrm>
          <a:off x="0" y="0"/>
          <a:ext cx="0" cy="0"/>
          <a:chOff x="0" y="0"/>
          <a:chExt cx="0" cy="0"/>
        </a:xfrm>
      </p:grpSpPr>
      <p:sp>
        <p:nvSpPr>
          <p:cNvPr id="119" name="Google Shape;119;p47"/>
          <p:cNvSpPr/>
          <p:nvPr/>
        </p:nvSpPr>
        <p:spPr>
          <a:xfrm>
            <a:off x="3058200" y="-295450"/>
            <a:ext cx="3027600" cy="3027900"/>
          </a:xfrm>
          <a:prstGeom prst="ellipse">
            <a:avLst/>
          </a:prstGeom>
          <a:noFill/>
          <a:ln cap="flat" cmpd="sng" w="9525">
            <a:solidFill>
              <a:srgbClr val="A1BECC"/>
            </a:solidFill>
            <a:prstDash val="dash"/>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0" name="Google Shape;120;p47"/>
          <p:cNvSpPr txBox="1"/>
          <p:nvPr>
            <p:ph type="ctrTitle"/>
          </p:nvPr>
        </p:nvSpPr>
        <p:spPr>
          <a:xfrm>
            <a:off x="1773750" y="2421550"/>
            <a:ext cx="5596500" cy="11598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4800"/>
              <a:buNone/>
              <a:defRPr sz="4800"/>
            </a:lvl2pPr>
            <a:lvl3pPr lvl="2" algn="ctr">
              <a:lnSpc>
                <a:spcPct val="100000"/>
              </a:lnSpc>
              <a:spcBef>
                <a:spcPts val="0"/>
              </a:spcBef>
              <a:spcAft>
                <a:spcPts val="0"/>
              </a:spcAft>
              <a:buSzPts val="4800"/>
              <a:buNone/>
              <a:defRPr sz="4800"/>
            </a:lvl3pPr>
            <a:lvl4pPr lvl="3" algn="ctr">
              <a:lnSpc>
                <a:spcPct val="100000"/>
              </a:lnSpc>
              <a:spcBef>
                <a:spcPts val="0"/>
              </a:spcBef>
              <a:spcAft>
                <a:spcPts val="0"/>
              </a:spcAft>
              <a:buSzPts val="4800"/>
              <a:buNone/>
              <a:defRPr sz="4800"/>
            </a:lvl4pPr>
            <a:lvl5pPr lvl="4" algn="ctr">
              <a:lnSpc>
                <a:spcPct val="100000"/>
              </a:lnSpc>
              <a:spcBef>
                <a:spcPts val="0"/>
              </a:spcBef>
              <a:spcAft>
                <a:spcPts val="0"/>
              </a:spcAft>
              <a:buSzPts val="4800"/>
              <a:buNone/>
              <a:defRPr sz="4800"/>
            </a:lvl5pPr>
            <a:lvl6pPr lvl="5" algn="ctr">
              <a:lnSpc>
                <a:spcPct val="100000"/>
              </a:lnSpc>
              <a:spcBef>
                <a:spcPts val="0"/>
              </a:spcBef>
              <a:spcAft>
                <a:spcPts val="0"/>
              </a:spcAft>
              <a:buSzPts val="4800"/>
              <a:buNone/>
              <a:defRPr sz="4800"/>
            </a:lvl6pPr>
            <a:lvl7pPr lvl="6" algn="ctr">
              <a:lnSpc>
                <a:spcPct val="100000"/>
              </a:lnSpc>
              <a:spcBef>
                <a:spcPts val="0"/>
              </a:spcBef>
              <a:spcAft>
                <a:spcPts val="0"/>
              </a:spcAft>
              <a:buSzPts val="4800"/>
              <a:buNone/>
              <a:defRPr sz="4800"/>
            </a:lvl7pPr>
            <a:lvl8pPr lvl="7" algn="ctr">
              <a:lnSpc>
                <a:spcPct val="100000"/>
              </a:lnSpc>
              <a:spcBef>
                <a:spcPts val="0"/>
              </a:spcBef>
              <a:spcAft>
                <a:spcPts val="0"/>
              </a:spcAft>
              <a:buSzPts val="4800"/>
              <a:buNone/>
              <a:defRPr sz="4800"/>
            </a:lvl8pPr>
            <a:lvl9pPr lvl="8" algn="ctr">
              <a:lnSpc>
                <a:spcPct val="100000"/>
              </a:lnSpc>
              <a:spcBef>
                <a:spcPts val="0"/>
              </a:spcBef>
              <a:spcAft>
                <a:spcPts val="0"/>
              </a:spcAft>
              <a:buSzPts val="4800"/>
              <a:buNone/>
              <a:defRPr sz="4800"/>
            </a:lvl9pPr>
          </a:lstStyle>
          <a:p/>
        </p:txBody>
      </p:sp>
      <p:sp>
        <p:nvSpPr>
          <p:cNvPr id="121" name="Google Shape;121;p47"/>
          <p:cNvSpPr txBox="1"/>
          <p:nvPr>
            <p:ph idx="1" type="subTitle"/>
          </p:nvPr>
        </p:nvSpPr>
        <p:spPr>
          <a:xfrm>
            <a:off x="1773750" y="3449654"/>
            <a:ext cx="5596500" cy="784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rgbClr val="A1BECC"/>
              </a:buClr>
              <a:buSzPts val="2400"/>
              <a:buNone/>
              <a:defRPr b="1">
                <a:solidFill>
                  <a:srgbClr val="A1BECC"/>
                </a:solidFill>
              </a:defRPr>
            </a:lvl1pPr>
            <a:lvl2pPr lvl="1" algn="ctr">
              <a:lnSpc>
                <a:spcPct val="100000"/>
              </a:lnSpc>
              <a:spcBef>
                <a:spcPts val="0"/>
              </a:spcBef>
              <a:spcAft>
                <a:spcPts val="0"/>
              </a:spcAft>
              <a:buClr>
                <a:srgbClr val="A1BECC"/>
              </a:buClr>
              <a:buSzPts val="3000"/>
              <a:buNone/>
              <a:defRPr b="1" sz="3000">
                <a:solidFill>
                  <a:srgbClr val="A1BECC"/>
                </a:solidFill>
              </a:defRPr>
            </a:lvl2pPr>
            <a:lvl3pPr lvl="2" algn="ctr">
              <a:lnSpc>
                <a:spcPct val="100000"/>
              </a:lnSpc>
              <a:spcBef>
                <a:spcPts val="0"/>
              </a:spcBef>
              <a:spcAft>
                <a:spcPts val="0"/>
              </a:spcAft>
              <a:buClr>
                <a:srgbClr val="A1BECC"/>
              </a:buClr>
              <a:buSzPts val="3000"/>
              <a:buNone/>
              <a:defRPr b="1" sz="3000">
                <a:solidFill>
                  <a:srgbClr val="A1BECC"/>
                </a:solidFill>
              </a:defRPr>
            </a:lvl3pPr>
            <a:lvl4pPr lvl="3" algn="ctr">
              <a:lnSpc>
                <a:spcPct val="100000"/>
              </a:lnSpc>
              <a:spcBef>
                <a:spcPts val="0"/>
              </a:spcBef>
              <a:spcAft>
                <a:spcPts val="0"/>
              </a:spcAft>
              <a:buClr>
                <a:srgbClr val="A1BECC"/>
              </a:buClr>
              <a:buSzPts val="3000"/>
              <a:buNone/>
              <a:defRPr b="1" sz="3000">
                <a:solidFill>
                  <a:srgbClr val="A1BECC"/>
                </a:solidFill>
              </a:defRPr>
            </a:lvl4pPr>
            <a:lvl5pPr lvl="4" algn="ctr">
              <a:lnSpc>
                <a:spcPct val="100000"/>
              </a:lnSpc>
              <a:spcBef>
                <a:spcPts val="0"/>
              </a:spcBef>
              <a:spcAft>
                <a:spcPts val="0"/>
              </a:spcAft>
              <a:buClr>
                <a:srgbClr val="A1BECC"/>
              </a:buClr>
              <a:buSzPts val="3000"/>
              <a:buNone/>
              <a:defRPr b="1" sz="3000">
                <a:solidFill>
                  <a:srgbClr val="A1BECC"/>
                </a:solidFill>
              </a:defRPr>
            </a:lvl5pPr>
            <a:lvl6pPr lvl="5" algn="ctr">
              <a:lnSpc>
                <a:spcPct val="100000"/>
              </a:lnSpc>
              <a:spcBef>
                <a:spcPts val="0"/>
              </a:spcBef>
              <a:spcAft>
                <a:spcPts val="0"/>
              </a:spcAft>
              <a:buClr>
                <a:srgbClr val="A1BECC"/>
              </a:buClr>
              <a:buSzPts val="3000"/>
              <a:buNone/>
              <a:defRPr b="1" sz="3000">
                <a:solidFill>
                  <a:srgbClr val="A1BECC"/>
                </a:solidFill>
              </a:defRPr>
            </a:lvl6pPr>
            <a:lvl7pPr lvl="6" algn="ctr">
              <a:lnSpc>
                <a:spcPct val="100000"/>
              </a:lnSpc>
              <a:spcBef>
                <a:spcPts val="0"/>
              </a:spcBef>
              <a:spcAft>
                <a:spcPts val="0"/>
              </a:spcAft>
              <a:buClr>
                <a:srgbClr val="A1BECC"/>
              </a:buClr>
              <a:buSzPts val="3000"/>
              <a:buNone/>
              <a:defRPr b="1" sz="3000">
                <a:solidFill>
                  <a:srgbClr val="A1BECC"/>
                </a:solidFill>
              </a:defRPr>
            </a:lvl7pPr>
            <a:lvl8pPr lvl="7" algn="ctr">
              <a:lnSpc>
                <a:spcPct val="100000"/>
              </a:lnSpc>
              <a:spcBef>
                <a:spcPts val="0"/>
              </a:spcBef>
              <a:spcAft>
                <a:spcPts val="0"/>
              </a:spcAft>
              <a:buClr>
                <a:srgbClr val="A1BECC"/>
              </a:buClr>
              <a:buSzPts val="3000"/>
              <a:buNone/>
              <a:defRPr b="1" sz="3000">
                <a:solidFill>
                  <a:srgbClr val="A1BECC"/>
                </a:solidFill>
              </a:defRPr>
            </a:lvl8pPr>
            <a:lvl9pPr lvl="8" algn="ctr">
              <a:lnSpc>
                <a:spcPct val="100000"/>
              </a:lnSpc>
              <a:spcBef>
                <a:spcPts val="0"/>
              </a:spcBef>
              <a:spcAft>
                <a:spcPts val="0"/>
              </a:spcAft>
              <a:buClr>
                <a:srgbClr val="A1BECC"/>
              </a:buClr>
              <a:buSzPts val="3000"/>
              <a:buNone/>
              <a:defRPr b="1" sz="3000">
                <a:solidFill>
                  <a:srgbClr val="A1BECC"/>
                </a:solidFill>
              </a:defRPr>
            </a:lvl9pPr>
          </a:lstStyle>
          <a:p/>
        </p:txBody>
      </p:sp>
      <p:sp>
        <p:nvSpPr>
          <p:cNvPr id="122" name="Google Shape;122;p47"/>
          <p:cNvSpPr/>
          <p:nvPr/>
        </p:nvSpPr>
        <p:spPr>
          <a:xfrm>
            <a:off x="1414538" y="3988225"/>
            <a:ext cx="206100" cy="206100"/>
          </a:xfrm>
          <a:prstGeom prst="ellipse">
            <a:avLst/>
          </a:prstGeom>
          <a:solidFill>
            <a:srgbClr val="00D1C6">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3" name="Google Shape;123;p47"/>
          <p:cNvSpPr/>
          <p:nvPr/>
        </p:nvSpPr>
        <p:spPr>
          <a:xfrm>
            <a:off x="7630150" y="2469625"/>
            <a:ext cx="2347200" cy="2347200"/>
          </a:xfrm>
          <a:prstGeom prst="donut">
            <a:avLst>
              <a:gd fmla="val 29778" name="adj"/>
            </a:avLst>
          </a:prstGeom>
          <a:solidFill>
            <a:srgbClr val="00ACC3">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4" name="Google Shape;124;p47"/>
          <p:cNvSpPr/>
          <p:nvPr/>
        </p:nvSpPr>
        <p:spPr>
          <a:xfrm>
            <a:off x="376550" y="1139200"/>
            <a:ext cx="978600" cy="978600"/>
          </a:xfrm>
          <a:prstGeom prst="ellipse">
            <a:avLst/>
          </a:prstGeom>
          <a:solidFill>
            <a:srgbClr val="F8BB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 name="Google Shape;125;p47"/>
          <p:cNvSpPr/>
          <p:nvPr/>
        </p:nvSpPr>
        <p:spPr>
          <a:xfrm>
            <a:off x="7240275" y="4662700"/>
            <a:ext cx="657600" cy="657600"/>
          </a:xfrm>
          <a:prstGeom prst="ellipse">
            <a:avLst/>
          </a:prstGeom>
          <a:solidFill>
            <a:srgbClr val="00D1C6">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 name="Google Shape;126;p47"/>
          <p:cNvSpPr/>
          <p:nvPr/>
        </p:nvSpPr>
        <p:spPr>
          <a:xfrm>
            <a:off x="231175" y="-571700"/>
            <a:ext cx="2284200" cy="2284200"/>
          </a:xfrm>
          <a:prstGeom prst="donut">
            <a:avLst>
              <a:gd fmla="val 11909" name="adj"/>
            </a:avLst>
          </a:prstGeom>
          <a:solidFill>
            <a:srgbClr val="ED4A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 name="Google Shape;127;p47"/>
          <p:cNvSpPr/>
          <p:nvPr/>
        </p:nvSpPr>
        <p:spPr>
          <a:xfrm>
            <a:off x="7507625" y="917475"/>
            <a:ext cx="657600" cy="657600"/>
          </a:xfrm>
          <a:prstGeom prst="ellipse">
            <a:avLst/>
          </a:prstGeom>
          <a:solidFill>
            <a:srgbClr val="BBCD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8" name="Google Shape;128;p47"/>
          <p:cNvSpPr/>
          <p:nvPr/>
        </p:nvSpPr>
        <p:spPr>
          <a:xfrm>
            <a:off x="8065925" y="-295450"/>
            <a:ext cx="1207800" cy="1207800"/>
          </a:xfrm>
          <a:prstGeom prst="donut">
            <a:avLst>
              <a:gd fmla="val 42915" name="adj"/>
            </a:avLst>
          </a:prstGeom>
          <a:solidFill>
            <a:srgbClr val="65BB48">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9" name="Google Shape;129;p47"/>
          <p:cNvSpPr/>
          <p:nvPr/>
        </p:nvSpPr>
        <p:spPr>
          <a:xfrm>
            <a:off x="1417200" y="2052650"/>
            <a:ext cx="304800" cy="304800"/>
          </a:xfrm>
          <a:prstGeom prst="ellipse">
            <a:avLst/>
          </a:prstGeom>
          <a:solidFill>
            <a:srgbClr val="E8004C">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0" name="Google Shape;130;p47"/>
          <p:cNvSpPr/>
          <p:nvPr/>
        </p:nvSpPr>
        <p:spPr>
          <a:xfrm>
            <a:off x="180500" y="4023250"/>
            <a:ext cx="1370700" cy="1370700"/>
          </a:xfrm>
          <a:prstGeom prst="ellipse">
            <a:avLst/>
          </a:prstGeom>
          <a:solidFill>
            <a:srgbClr val="BBCD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1" name="Google Shape;131;p47"/>
          <p:cNvSpPr/>
          <p:nvPr/>
        </p:nvSpPr>
        <p:spPr>
          <a:xfrm>
            <a:off x="246046" y="3365546"/>
            <a:ext cx="456000" cy="456000"/>
          </a:xfrm>
          <a:prstGeom prst="ellipse">
            <a:avLst/>
          </a:prstGeom>
          <a:solidFill>
            <a:srgbClr val="65BB48">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2" name="Google Shape;132;p47"/>
          <p:cNvSpPr/>
          <p:nvPr/>
        </p:nvSpPr>
        <p:spPr>
          <a:xfrm>
            <a:off x="7072325" y="4494725"/>
            <a:ext cx="993600" cy="993300"/>
          </a:xfrm>
          <a:prstGeom prst="ellipse">
            <a:avLst/>
          </a:prstGeom>
          <a:noFill/>
          <a:ln cap="flat" cmpd="sng" w="9525">
            <a:solidFill>
              <a:srgbClr val="00ACC3"/>
            </a:solidFill>
            <a:prstDash val="dash"/>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3" name="Google Shape;133;p47"/>
          <p:cNvSpPr/>
          <p:nvPr/>
        </p:nvSpPr>
        <p:spPr>
          <a:xfrm>
            <a:off x="7370250" y="780100"/>
            <a:ext cx="932400" cy="932400"/>
          </a:xfrm>
          <a:prstGeom prst="ellipse">
            <a:avLst/>
          </a:prstGeom>
          <a:noFill/>
          <a:ln cap="flat" cmpd="sng" w="9525">
            <a:solidFill>
              <a:srgbClr val="BBCD00"/>
            </a:solidFill>
            <a:prstDash val="dash"/>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4" name="Google Shape;134;p47"/>
          <p:cNvSpPr/>
          <p:nvPr/>
        </p:nvSpPr>
        <p:spPr>
          <a:xfrm>
            <a:off x="180500" y="3300000"/>
            <a:ext cx="586800" cy="586800"/>
          </a:xfrm>
          <a:prstGeom prst="ellipse">
            <a:avLst/>
          </a:prstGeom>
          <a:noFill/>
          <a:ln cap="flat" cmpd="sng" w="9525">
            <a:solidFill>
              <a:srgbClr val="65BB48"/>
            </a:solidFill>
            <a:prstDash val="dash"/>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5" name="Google Shape;135;p47"/>
          <p:cNvSpPr/>
          <p:nvPr/>
        </p:nvSpPr>
        <p:spPr>
          <a:xfrm>
            <a:off x="7733375" y="467300"/>
            <a:ext cx="206100" cy="206100"/>
          </a:xfrm>
          <a:prstGeom prst="ellipse">
            <a:avLst/>
          </a:prstGeom>
          <a:solidFill>
            <a:srgbClr val="F8BB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6" name="Google Shape;136;p47"/>
          <p:cNvSpPr/>
          <p:nvPr/>
        </p:nvSpPr>
        <p:spPr>
          <a:xfrm>
            <a:off x="598175" y="-204700"/>
            <a:ext cx="1550100" cy="1550100"/>
          </a:xfrm>
          <a:prstGeom prst="ellipse">
            <a:avLst/>
          </a:prstGeom>
          <a:noFill/>
          <a:ln cap="flat" cmpd="sng" w="9525">
            <a:solidFill>
              <a:srgbClr val="E8004C"/>
            </a:solidFill>
            <a:prstDash val="dash"/>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7" name="Google Shape;137;p47"/>
          <p:cNvSpPr txBox="1"/>
          <p:nvPr>
            <p:ph idx="12" type="sldNum"/>
          </p:nvPr>
        </p:nvSpPr>
        <p:spPr>
          <a:xfrm>
            <a:off x="4337100" y="4751625"/>
            <a:ext cx="469800" cy="391500"/>
          </a:xfrm>
          <a:prstGeom prst="rect">
            <a:avLst/>
          </a:prstGeom>
          <a:noFill/>
          <a:ln>
            <a:noFill/>
          </a:ln>
        </p:spPr>
        <p:txBody>
          <a:bodyPr anchorCtr="0" anchor="t" bIns="91425" lIns="91425" spcFirstLastPara="1" rIns="91425" wrap="square" tIns="91425">
            <a:noAutofit/>
          </a:bodyPr>
          <a:lstStyle>
            <a:lvl1pPr indent="0" lvl="0" marL="0" marR="0" algn="ct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1pPr>
            <a:lvl2pPr indent="0" lvl="1" marL="0" marR="0" algn="ct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2pPr>
            <a:lvl3pPr indent="0" lvl="2" marL="0" marR="0" algn="ct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3pPr>
            <a:lvl4pPr indent="0" lvl="3" marL="0" marR="0" algn="ct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4pPr>
            <a:lvl5pPr indent="0" lvl="4" marL="0" marR="0" algn="ct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5pPr>
            <a:lvl6pPr indent="0" lvl="5" marL="0" marR="0" algn="ct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6pPr>
            <a:lvl7pPr indent="0" lvl="6" marL="0" marR="0" algn="ct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7pPr>
            <a:lvl8pPr indent="0" lvl="7" marL="0" marR="0" algn="ct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8pPr>
            <a:lvl9pPr indent="0" lvl="8" marL="0" marR="0" algn="ct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9pPr>
          </a:lstStyle>
          <a:p>
            <a:pPr indent="0" lvl="0" marL="0" rtl="0" algn="ctr">
              <a:spcBef>
                <a:spcPts val="0"/>
              </a:spcBef>
              <a:spcAft>
                <a:spcPts val="0"/>
              </a:spcAft>
              <a:buNone/>
            </a:pPr>
            <a:fld id="{00000000-1234-1234-1234-123412341234}" type="slidenum">
              <a:rPr lang="ja"/>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1_1">
  <p:cSld name="TITLE_1_1">
    <p:spTree>
      <p:nvGrpSpPr>
        <p:cNvPr id="138" name="Shape 138"/>
        <p:cNvGrpSpPr/>
        <p:nvPr/>
      </p:nvGrpSpPr>
      <p:grpSpPr>
        <a:xfrm>
          <a:off x="0" y="0"/>
          <a:ext cx="0" cy="0"/>
          <a:chOff x="0" y="0"/>
          <a:chExt cx="0" cy="0"/>
        </a:xfrm>
      </p:grpSpPr>
      <p:sp>
        <p:nvSpPr>
          <p:cNvPr id="139" name="Google Shape;139;p48"/>
          <p:cNvSpPr/>
          <p:nvPr/>
        </p:nvSpPr>
        <p:spPr>
          <a:xfrm>
            <a:off x="1197475" y="-802775"/>
            <a:ext cx="6749100" cy="6749100"/>
          </a:xfrm>
          <a:prstGeom prst="ellipse">
            <a:avLst/>
          </a:prstGeom>
          <a:noFill/>
          <a:ln cap="flat" cmpd="sng" w="9525">
            <a:solidFill>
              <a:srgbClr val="A1BECC"/>
            </a:solidFill>
            <a:prstDash val="dash"/>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0" name="Google Shape;140;p48"/>
          <p:cNvSpPr/>
          <p:nvPr/>
        </p:nvSpPr>
        <p:spPr>
          <a:xfrm>
            <a:off x="8334450" y="4139625"/>
            <a:ext cx="424800" cy="424800"/>
          </a:xfrm>
          <a:prstGeom prst="ellipse">
            <a:avLst/>
          </a:prstGeom>
          <a:solidFill>
            <a:srgbClr val="00D1C6">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 name="Google Shape;141;p48"/>
          <p:cNvSpPr/>
          <p:nvPr/>
        </p:nvSpPr>
        <p:spPr>
          <a:xfrm>
            <a:off x="4308288" y="-1078650"/>
            <a:ext cx="2347200" cy="2347200"/>
          </a:xfrm>
          <a:prstGeom prst="donut">
            <a:avLst>
              <a:gd fmla="val 17100" name="adj"/>
            </a:avLst>
          </a:prstGeom>
          <a:solidFill>
            <a:srgbClr val="00D1C6">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2" name="Google Shape;142;p48"/>
          <p:cNvSpPr/>
          <p:nvPr/>
        </p:nvSpPr>
        <p:spPr>
          <a:xfrm>
            <a:off x="4047750" y="805125"/>
            <a:ext cx="1048500" cy="1048500"/>
          </a:xfrm>
          <a:prstGeom prst="ellipse">
            <a:avLst/>
          </a:prstGeom>
          <a:solidFill>
            <a:srgbClr val="00ACC3">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3" name="Google Shape;143;p48"/>
          <p:cNvSpPr txBox="1"/>
          <p:nvPr>
            <p:ph idx="1" type="body"/>
          </p:nvPr>
        </p:nvSpPr>
        <p:spPr>
          <a:xfrm>
            <a:off x="1880850" y="1920300"/>
            <a:ext cx="5382300" cy="2079600"/>
          </a:xfrm>
          <a:prstGeom prst="rect">
            <a:avLst/>
          </a:prstGeom>
          <a:noFill/>
          <a:ln>
            <a:noFill/>
          </a:ln>
        </p:spPr>
        <p:txBody>
          <a:bodyPr anchorCtr="0" anchor="t" bIns="91425" lIns="91425" spcFirstLastPara="1" rIns="91425" wrap="square" tIns="91425">
            <a:noAutofit/>
          </a:bodyPr>
          <a:lstStyle>
            <a:lvl1pPr indent="-381000" lvl="0" marL="457200" algn="ctr">
              <a:lnSpc>
                <a:spcPct val="100000"/>
              </a:lnSpc>
              <a:spcBef>
                <a:spcPts val="600"/>
              </a:spcBef>
              <a:spcAft>
                <a:spcPts val="0"/>
              </a:spcAft>
              <a:buSzPts val="2400"/>
              <a:buChar char="◎"/>
              <a:defRPr/>
            </a:lvl1pPr>
            <a:lvl2pPr indent="-381000" lvl="1" marL="914400" algn="ctr">
              <a:lnSpc>
                <a:spcPct val="100000"/>
              </a:lnSpc>
              <a:spcBef>
                <a:spcPts val="0"/>
              </a:spcBef>
              <a:spcAft>
                <a:spcPts val="0"/>
              </a:spcAft>
              <a:buSzPts val="2400"/>
              <a:buChar char="◉"/>
              <a:defRPr/>
            </a:lvl2pPr>
            <a:lvl3pPr indent="-381000" lvl="2" marL="1371600" algn="ctr">
              <a:lnSpc>
                <a:spcPct val="100000"/>
              </a:lnSpc>
              <a:spcBef>
                <a:spcPts val="0"/>
              </a:spcBef>
              <a:spcAft>
                <a:spcPts val="0"/>
              </a:spcAft>
              <a:buSzPts val="2400"/>
              <a:buChar char="￮"/>
              <a:defRPr/>
            </a:lvl3pPr>
            <a:lvl4pPr indent="-381000" lvl="3" marL="1828800" algn="ctr">
              <a:lnSpc>
                <a:spcPct val="100000"/>
              </a:lnSpc>
              <a:spcBef>
                <a:spcPts val="0"/>
              </a:spcBef>
              <a:spcAft>
                <a:spcPts val="0"/>
              </a:spcAft>
              <a:buSzPts val="2400"/>
              <a:buChar char="●"/>
              <a:defRPr/>
            </a:lvl4pPr>
            <a:lvl5pPr indent="-381000" lvl="4" marL="2286000" algn="ctr">
              <a:lnSpc>
                <a:spcPct val="100000"/>
              </a:lnSpc>
              <a:spcBef>
                <a:spcPts val="0"/>
              </a:spcBef>
              <a:spcAft>
                <a:spcPts val="0"/>
              </a:spcAft>
              <a:buSzPts val="2400"/>
              <a:buChar char="○"/>
              <a:defRPr/>
            </a:lvl5pPr>
            <a:lvl6pPr indent="-381000" lvl="5" marL="2743200" algn="ctr">
              <a:lnSpc>
                <a:spcPct val="100000"/>
              </a:lnSpc>
              <a:spcBef>
                <a:spcPts val="0"/>
              </a:spcBef>
              <a:spcAft>
                <a:spcPts val="0"/>
              </a:spcAft>
              <a:buSzPts val="2400"/>
              <a:buChar char="■"/>
              <a:defRPr/>
            </a:lvl6pPr>
            <a:lvl7pPr indent="-381000" lvl="6" marL="3200400" algn="ctr">
              <a:lnSpc>
                <a:spcPct val="100000"/>
              </a:lnSpc>
              <a:spcBef>
                <a:spcPts val="0"/>
              </a:spcBef>
              <a:spcAft>
                <a:spcPts val="0"/>
              </a:spcAft>
              <a:buSzPts val="2400"/>
              <a:buChar char="●"/>
              <a:defRPr/>
            </a:lvl7pPr>
            <a:lvl8pPr indent="-381000" lvl="7" marL="3657600" algn="ctr">
              <a:lnSpc>
                <a:spcPct val="100000"/>
              </a:lnSpc>
              <a:spcBef>
                <a:spcPts val="0"/>
              </a:spcBef>
              <a:spcAft>
                <a:spcPts val="0"/>
              </a:spcAft>
              <a:buSzPts val="2400"/>
              <a:buChar char="○"/>
              <a:defRPr/>
            </a:lvl8pPr>
            <a:lvl9pPr indent="-381000" lvl="8" marL="4114800" algn="ctr">
              <a:lnSpc>
                <a:spcPct val="100000"/>
              </a:lnSpc>
              <a:spcBef>
                <a:spcPts val="0"/>
              </a:spcBef>
              <a:spcAft>
                <a:spcPts val="0"/>
              </a:spcAft>
              <a:buSzPts val="2400"/>
              <a:buChar char="■"/>
              <a:defRPr/>
            </a:lvl9pPr>
          </a:lstStyle>
          <a:p/>
        </p:txBody>
      </p:sp>
      <p:sp>
        <p:nvSpPr>
          <p:cNvPr id="144" name="Google Shape;144;p48"/>
          <p:cNvSpPr txBox="1"/>
          <p:nvPr/>
        </p:nvSpPr>
        <p:spPr>
          <a:xfrm>
            <a:off x="3593400" y="781369"/>
            <a:ext cx="1957200" cy="653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9600"/>
              <a:buFont typeface="Arial"/>
              <a:buNone/>
            </a:pPr>
            <a:r>
              <a:rPr b="0" i="0" lang="ja" sz="9600" u="none" cap="none" strike="noStrike">
                <a:solidFill>
                  <a:srgbClr val="FFFFFF"/>
                </a:solidFill>
                <a:latin typeface="Nixie One"/>
                <a:ea typeface="Nixie One"/>
                <a:cs typeface="Nixie One"/>
                <a:sym typeface="Nixie One"/>
              </a:rPr>
              <a:t>“</a:t>
            </a:r>
            <a:endParaRPr b="0" i="0" sz="9600" u="none" cap="none" strike="noStrike">
              <a:solidFill>
                <a:srgbClr val="FFFFFF"/>
              </a:solidFill>
              <a:latin typeface="Nixie One"/>
              <a:ea typeface="Nixie One"/>
              <a:cs typeface="Nixie One"/>
              <a:sym typeface="Nixie One"/>
            </a:endParaRPr>
          </a:p>
        </p:txBody>
      </p:sp>
      <p:sp>
        <p:nvSpPr>
          <p:cNvPr id="145" name="Google Shape;145;p48"/>
          <p:cNvSpPr/>
          <p:nvPr/>
        </p:nvSpPr>
        <p:spPr>
          <a:xfrm>
            <a:off x="229225" y="2988350"/>
            <a:ext cx="802800" cy="803100"/>
          </a:xfrm>
          <a:prstGeom prst="ellipse">
            <a:avLst/>
          </a:prstGeom>
          <a:solidFill>
            <a:srgbClr val="ED4A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6" name="Google Shape;146;p48"/>
          <p:cNvSpPr/>
          <p:nvPr/>
        </p:nvSpPr>
        <p:spPr>
          <a:xfrm>
            <a:off x="-442225" y="3999900"/>
            <a:ext cx="1695900" cy="1695900"/>
          </a:xfrm>
          <a:prstGeom prst="donut">
            <a:avLst>
              <a:gd fmla="val 10084" name="adj"/>
            </a:avLst>
          </a:prstGeom>
          <a:solidFill>
            <a:srgbClr val="F8BB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7" name="Google Shape;147;p48"/>
          <p:cNvSpPr/>
          <p:nvPr/>
        </p:nvSpPr>
        <p:spPr>
          <a:xfrm>
            <a:off x="1334025" y="-231725"/>
            <a:ext cx="1666800" cy="1666800"/>
          </a:xfrm>
          <a:prstGeom prst="ellipse">
            <a:avLst/>
          </a:prstGeom>
          <a:solidFill>
            <a:srgbClr val="BBCD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8" name="Google Shape;148;p48"/>
          <p:cNvSpPr/>
          <p:nvPr/>
        </p:nvSpPr>
        <p:spPr>
          <a:xfrm>
            <a:off x="550525" y="710300"/>
            <a:ext cx="481500" cy="481800"/>
          </a:xfrm>
          <a:prstGeom prst="donut">
            <a:avLst>
              <a:gd fmla="val 37274" name="adj"/>
            </a:avLst>
          </a:prstGeom>
          <a:solidFill>
            <a:srgbClr val="65BB48">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9" name="Google Shape;149;p48"/>
          <p:cNvSpPr/>
          <p:nvPr/>
        </p:nvSpPr>
        <p:spPr>
          <a:xfrm>
            <a:off x="1032025" y="3791450"/>
            <a:ext cx="304800" cy="304800"/>
          </a:xfrm>
          <a:prstGeom prst="ellipse">
            <a:avLst/>
          </a:prstGeom>
          <a:solidFill>
            <a:srgbClr val="E8004C">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0" name="Google Shape;150;p48"/>
          <p:cNvSpPr/>
          <p:nvPr/>
        </p:nvSpPr>
        <p:spPr>
          <a:xfrm>
            <a:off x="1217050" y="1311325"/>
            <a:ext cx="304800" cy="304800"/>
          </a:xfrm>
          <a:prstGeom prst="ellipse">
            <a:avLst/>
          </a:prstGeom>
          <a:solidFill>
            <a:srgbClr val="00ACC3">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1" name="Google Shape;151;p48"/>
          <p:cNvSpPr/>
          <p:nvPr/>
        </p:nvSpPr>
        <p:spPr>
          <a:xfrm>
            <a:off x="7744475" y="1473300"/>
            <a:ext cx="1048500" cy="1048500"/>
          </a:xfrm>
          <a:prstGeom prst="ellipse">
            <a:avLst/>
          </a:prstGeom>
          <a:solidFill>
            <a:srgbClr val="F8BB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2" name="Google Shape;152;p48"/>
          <p:cNvSpPr/>
          <p:nvPr/>
        </p:nvSpPr>
        <p:spPr>
          <a:xfrm>
            <a:off x="8050675" y="2042175"/>
            <a:ext cx="1520100" cy="1520100"/>
          </a:xfrm>
          <a:prstGeom prst="donut">
            <a:avLst>
              <a:gd fmla="val 5022" name="adj"/>
            </a:avLst>
          </a:prstGeom>
          <a:solidFill>
            <a:srgbClr val="ED4A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 name="Google Shape;153;p48"/>
          <p:cNvSpPr/>
          <p:nvPr/>
        </p:nvSpPr>
        <p:spPr>
          <a:xfrm>
            <a:off x="7969775" y="3713850"/>
            <a:ext cx="597900" cy="598200"/>
          </a:xfrm>
          <a:prstGeom prst="donut">
            <a:avLst>
              <a:gd fmla="val 43984" name="adj"/>
            </a:avLst>
          </a:prstGeom>
          <a:solidFill>
            <a:srgbClr val="BBCD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4" name="Google Shape;154;p48"/>
          <p:cNvSpPr/>
          <p:nvPr/>
        </p:nvSpPr>
        <p:spPr>
          <a:xfrm>
            <a:off x="8608775" y="1192100"/>
            <a:ext cx="184200" cy="184200"/>
          </a:xfrm>
          <a:prstGeom prst="ellipse">
            <a:avLst/>
          </a:prstGeom>
          <a:solidFill>
            <a:srgbClr val="E8004C">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5" name="Google Shape;155;p48"/>
          <p:cNvSpPr txBox="1"/>
          <p:nvPr>
            <p:ph idx="12" type="sldNum"/>
          </p:nvPr>
        </p:nvSpPr>
        <p:spPr>
          <a:xfrm>
            <a:off x="4337100" y="4751625"/>
            <a:ext cx="469800" cy="391500"/>
          </a:xfrm>
          <a:prstGeom prst="rect">
            <a:avLst/>
          </a:prstGeom>
          <a:noFill/>
          <a:ln>
            <a:noFill/>
          </a:ln>
        </p:spPr>
        <p:txBody>
          <a:bodyPr anchorCtr="0" anchor="t" bIns="91425" lIns="91425" spcFirstLastPara="1" rIns="91425" wrap="square" tIns="91425">
            <a:noAutofit/>
          </a:bodyPr>
          <a:lstStyle>
            <a:lvl1pPr indent="0" lvl="0" marL="0" marR="0" algn="ct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1pPr>
            <a:lvl2pPr indent="0" lvl="1" marL="0" marR="0" algn="ct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2pPr>
            <a:lvl3pPr indent="0" lvl="2" marL="0" marR="0" algn="ct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3pPr>
            <a:lvl4pPr indent="0" lvl="3" marL="0" marR="0" algn="ct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4pPr>
            <a:lvl5pPr indent="0" lvl="4" marL="0" marR="0" algn="ct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5pPr>
            <a:lvl6pPr indent="0" lvl="5" marL="0" marR="0" algn="ct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6pPr>
            <a:lvl7pPr indent="0" lvl="6" marL="0" marR="0" algn="ct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7pPr>
            <a:lvl8pPr indent="0" lvl="7" marL="0" marR="0" algn="ct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8pPr>
            <a:lvl9pPr indent="0" lvl="8" marL="0" marR="0" algn="ct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9pPr>
          </a:lstStyle>
          <a:p>
            <a:pPr indent="0" lvl="0" marL="0" rtl="0" algn="ctr">
              <a:spcBef>
                <a:spcPts val="0"/>
              </a:spcBef>
              <a:spcAft>
                <a:spcPts val="0"/>
              </a:spcAft>
              <a:buNone/>
            </a:pPr>
            <a:fld id="{00000000-1234-1234-1234-123412341234}" type="slidenum">
              <a:rPr lang="ja"/>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AND_BODY" type="tx">
  <p:cSld name="TITLE_AND_BODY">
    <p:spTree>
      <p:nvGrpSpPr>
        <p:cNvPr id="156" name="Shape 156"/>
        <p:cNvGrpSpPr/>
        <p:nvPr/>
      </p:nvGrpSpPr>
      <p:grpSpPr>
        <a:xfrm>
          <a:off x="0" y="0"/>
          <a:ext cx="0" cy="0"/>
          <a:chOff x="0" y="0"/>
          <a:chExt cx="0" cy="0"/>
        </a:xfrm>
      </p:grpSpPr>
      <p:sp>
        <p:nvSpPr>
          <p:cNvPr id="157" name="Google Shape;157;p49"/>
          <p:cNvSpPr/>
          <p:nvPr/>
        </p:nvSpPr>
        <p:spPr>
          <a:xfrm>
            <a:off x="1144200" y="2698575"/>
            <a:ext cx="893700" cy="893700"/>
          </a:xfrm>
          <a:prstGeom prst="ellipse">
            <a:avLst/>
          </a:prstGeom>
          <a:noFill/>
          <a:ln cap="flat" cmpd="sng" w="9525">
            <a:solidFill>
              <a:srgbClr val="BBCD00"/>
            </a:solidFill>
            <a:prstDash val="dash"/>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8" name="Google Shape;158;p49"/>
          <p:cNvSpPr txBox="1"/>
          <p:nvPr>
            <p:ph type="title"/>
          </p:nvPr>
        </p:nvSpPr>
        <p:spPr>
          <a:xfrm>
            <a:off x="2935875" y="909050"/>
            <a:ext cx="5275500" cy="6411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1800"/>
              <a:buNone/>
              <a:defRPr/>
            </a:lvl1pPr>
            <a:lvl2pPr lvl="1" algn="l">
              <a:lnSpc>
                <a:spcPct val="100000"/>
              </a:lnSpc>
              <a:spcBef>
                <a:spcPts val="0"/>
              </a:spcBef>
              <a:spcAft>
                <a:spcPts val="0"/>
              </a:spcAft>
              <a:buSzPts val="1800"/>
              <a:buNone/>
              <a:defRPr/>
            </a:lvl2pPr>
            <a:lvl3pPr lvl="2" algn="l">
              <a:lnSpc>
                <a:spcPct val="100000"/>
              </a:lnSpc>
              <a:spcBef>
                <a:spcPts val="0"/>
              </a:spcBef>
              <a:spcAft>
                <a:spcPts val="0"/>
              </a:spcAft>
              <a:buSzPts val="1800"/>
              <a:buNone/>
              <a:defRPr/>
            </a:lvl3pPr>
            <a:lvl4pPr lvl="3" algn="l">
              <a:lnSpc>
                <a:spcPct val="100000"/>
              </a:lnSpc>
              <a:spcBef>
                <a:spcPts val="0"/>
              </a:spcBef>
              <a:spcAft>
                <a:spcPts val="0"/>
              </a:spcAft>
              <a:buSzPts val="1800"/>
              <a:buNone/>
              <a:defRPr/>
            </a:lvl4pPr>
            <a:lvl5pPr lvl="4" algn="l">
              <a:lnSpc>
                <a:spcPct val="100000"/>
              </a:lnSpc>
              <a:spcBef>
                <a:spcPts val="0"/>
              </a:spcBef>
              <a:spcAft>
                <a:spcPts val="0"/>
              </a:spcAft>
              <a:buSzPts val="1800"/>
              <a:buNone/>
              <a:defRPr/>
            </a:lvl5pPr>
            <a:lvl6pPr lvl="5" algn="l">
              <a:lnSpc>
                <a:spcPct val="100000"/>
              </a:lnSpc>
              <a:spcBef>
                <a:spcPts val="0"/>
              </a:spcBef>
              <a:spcAft>
                <a:spcPts val="0"/>
              </a:spcAft>
              <a:buSzPts val="1800"/>
              <a:buNone/>
              <a:defRPr/>
            </a:lvl6pPr>
            <a:lvl7pPr lvl="6" algn="l">
              <a:lnSpc>
                <a:spcPct val="100000"/>
              </a:lnSpc>
              <a:spcBef>
                <a:spcPts val="0"/>
              </a:spcBef>
              <a:spcAft>
                <a:spcPts val="0"/>
              </a:spcAft>
              <a:buSzPts val="1800"/>
              <a:buNone/>
              <a:defRPr/>
            </a:lvl7pPr>
            <a:lvl8pPr lvl="7" algn="l">
              <a:lnSpc>
                <a:spcPct val="100000"/>
              </a:lnSpc>
              <a:spcBef>
                <a:spcPts val="0"/>
              </a:spcBef>
              <a:spcAft>
                <a:spcPts val="0"/>
              </a:spcAft>
              <a:buSzPts val="1800"/>
              <a:buNone/>
              <a:defRPr/>
            </a:lvl8pPr>
            <a:lvl9pPr lvl="8" algn="l">
              <a:lnSpc>
                <a:spcPct val="100000"/>
              </a:lnSpc>
              <a:spcBef>
                <a:spcPts val="0"/>
              </a:spcBef>
              <a:spcAft>
                <a:spcPts val="0"/>
              </a:spcAft>
              <a:buSzPts val="1800"/>
              <a:buNone/>
              <a:defRPr/>
            </a:lvl9pPr>
          </a:lstStyle>
          <a:p/>
        </p:txBody>
      </p:sp>
      <p:sp>
        <p:nvSpPr>
          <p:cNvPr id="159" name="Google Shape;159;p49"/>
          <p:cNvSpPr txBox="1"/>
          <p:nvPr>
            <p:ph idx="1" type="body"/>
          </p:nvPr>
        </p:nvSpPr>
        <p:spPr>
          <a:xfrm>
            <a:off x="2935875" y="1525758"/>
            <a:ext cx="5275500" cy="2786100"/>
          </a:xfrm>
          <a:prstGeom prst="rect">
            <a:avLst/>
          </a:prstGeom>
          <a:noFill/>
          <a:ln>
            <a:noFill/>
          </a:ln>
        </p:spPr>
        <p:txBody>
          <a:bodyPr anchorCtr="0" anchor="t" bIns="91425" lIns="91425" spcFirstLastPara="1" rIns="91425" wrap="square" tIns="91425">
            <a:noAutofit/>
          </a:bodyPr>
          <a:lstStyle>
            <a:lvl1pPr indent="-381000" lvl="0" marL="457200" algn="l">
              <a:lnSpc>
                <a:spcPct val="100000"/>
              </a:lnSpc>
              <a:spcBef>
                <a:spcPts val="600"/>
              </a:spcBef>
              <a:spcAft>
                <a:spcPts val="0"/>
              </a:spcAft>
              <a:buSzPts val="2400"/>
              <a:buChar char="◎"/>
              <a:defRPr sz="2400"/>
            </a:lvl1pPr>
            <a:lvl2pPr indent="-381000" lvl="1" marL="914400" algn="l">
              <a:lnSpc>
                <a:spcPct val="100000"/>
              </a:lnSpc>
              <a:spcBef>
                <a:spcPts val="0"/>
              </a:spcBef>
              <a:spcAft>
                <a:spcPts val="0"/>
              </a:spcAft>
              <a:buSzPts val="2400"/>
              <a:buChar char="◉"/>
              <a:defRPr/>
            </a:lvl2pPr>
            <a:lvl3pPr indent="-381000" lvl="2" marL="1371600" algn="l">
              <a:lnSpc>
                <a:spcPct val="100000"/>
              </a:lnSpc>
              <a:spcBef>
                <a:spcPts val="0"/>
              </a:spcBef>
              <a:spcAft>
                <a:spcPts val="0"/>
              </a:spcAft>
              <a:buSzPts val="2400"/>
              <a:buChar char="￮"/>
              <a:defRPr/>
            </a:lvl3pPr>
            <a:lvl4pPr indent="-381000" lvl="3" marL="1828800" algn="l">
              <a:lnSpc>
                <a:spcPct val="100000"/>
              </a:lnSpc>
              <a:spcBef>
                <a:spcPts val="0"/>
              </a:spcBef>
              <a:spcAft>
                <a:spcPts val="0"/>
              </a:spcAft>
              <a:buSzPts val="2400"/>
              <a:buChar char="●"/>
              <a:defRPr sz="2400"/>
            </a:lvl4pPr>
            <a:lvl5pPr indent="-381000" lvl="4" marL="2286000" algn="l">
              <a:lnSpc>
                <a:spcPct val="100000"/>
              </a:lnSpc>
              <a:spcBef>
                <a:spcPts val="0"/>
              </a:spcBef>
              <a:spcAft>
                <a:spcPts val="0"/>
              </a:spcAft>
              <a:buSzPts val="2400"/>
              <a:buChar char="○"/>
              <a:defRPr sz="2400"/>
            </a:lvl5pPr>
            <a:lvl6pPr indent="-381000" lvl="5" marL="2743200" algn="l">
              <a:lnSpc>
                <a:spcPct val="100000"/>
              </a:lnSpc>
              <a:spcBef>
                <a:spcPts val="0"/>
              </a:spcBef>
              <a:spcAft>
                <a:spcPts val="0"/>
              </a:spcAft>
              <a:buSzPts val="2400"/>
              <a:buChar char="■"/>
              <a:defRPr sz="2400"/>
            </a:lvl6pPr>
            <a:lvl7pPr indent="-381000" lvl="6" marL="3200400" algn="l">
              <a:lnSpc>
                <a:spcPct val="100000"/>
              </a:lnSpc>
              <a:spcBef>
                <a:spcPts val="0"/>
              </a:spcBef>
              <a:spcAft>
                <a:spcPts val="0"/>
              </a:spcAft>
              <a:buSzPts val="2400"/>
              <a:buChar char="●"/>
              <a:defRPr sz="2400"/>
            </a:lvl7pPr>
            <a:lvl8pPr indent="-381000" lvl="7" marL="3657600" algn="l">
              <a:lnSpc>
                <a:spcPct val="100000"/>
              </a:lnSpc>
              <a:spcBef>
                <a:spcPts val="0"/>
              </a:spcBef>
              <a:spcAft>
                <a:spcPts val="0"/>
              </a:spcAft>
              <a:buSzPts val="2400"/>
              <a:buChar char="○"/>
              <a:defRPr sz="2400"/>
            </a:lvl8pPr>
            <a:lvl9pPr indent="-381000" lvl="8" marL="4114800" algn="l">
              <a:lnSpc>
                <a:spcPct val="100000"/>
              </a:lnSpc>
              <a:spcBef>
                <a:spcPts val="0"/>
              </a:spcBef>
              <a:spcAft>
                <a:spcPts val="0"/>
              </a:spcAft>
              <a:buSzPts val="2400"/>
              <a:buChar char="■"/>
              <a:defRPr sz="2400"/>
            </a:lvl9pPr>
          </a:lstStyle>
          <a:p/>
        </p:txBody>
      </p:sp>
      <p:sp>
        <p:nvSpPr>
          <p:cNvPr id="160" name="Google Shape;160;p49"/>
          <p:cNvSpPr/>
          <p:nvPr/>
        </p:nvSpPr>
        <p:spPr>
          <a:xfrm>
            <a:off x="259925" y="-206300"/>
            <a:ext cx="2347200" cy="2347200"/>
          </a:xfrm>
          <a:prstGeom prst="donut">
            <a:avLst>
              <a:gd fmla="val 29778" name="adj"/>
            </a:avLst>
          </a:prstGeom>
          <a:solidFill>
            <a:srgbClr val="00D1C6">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1" name="Google Shape;161;p49"/>
          <p:cNvSpPr/>
          <p:nvPr/>
        </p:nvSpPr>
        <p:spPr>
          <a:xfrm>
            <a:off x="-152925" y="1360050"/>
            <a:ext cx="978600" cy="978600"/>
          </a:xfrm>
          <a:prstGeom prst="ellipse">
            <a:avLst/>
          </a:prstGeom>
          <a:solidFill>
            <a:srgbClr val="ED4A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2" name="Google Shape;162;p49"/>
          <p:cNvSpPr/>
          <p:nvPr/>
        </p:nvSpPr>
        <p:spPr>
          <a:xfrm>
            <a:off x="2339600" y="243625"/>
            <a:ext cx="657600" cy="657600"/>
          </a:xfrm>
          <a:prstGeom prst="ellipse">
            <a:avLst/>
          </a:prstGeom>
          <a:solidFill>
            <a:srgbClr val="00ACC3">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3" name="Google Shape;163;p49"/>
          <p:cNvSpPr/>
          <p:nvPr/>
        </p:nvSpPr>
        <p:spPr>
          <a:xfrm>
            <a:off x="788725" y="2338650"/>
            <a:ext cx="811200" cy="811200"/>
          </a:xfrm>
          <a:prstGeom prst="donut">
            <a:avLst>
              <a:gd fmla="val 22275" name="adj"/>
            </a:avLst>
          </a:prstGeom>
          <a:solidFill>
            <a:srgbClr val="F8BB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4" name="Google Shape;164;p49"/>
          <p:cNvSpPr/>
          <p:nvPr/>
        </p:nvSpPr>
        <p:spPr>
          <a:xfrm>
            <a:off x="153675" y="4149950"/>
            <a:ext cx="1207800" cy="1207800"/>
          </a:xfrm>
          <a:prstGeom prst="ellipse">
            <a:avLst/>
          </a:prstGeom>
          <a:solidFill>
            <a:srgbClr val="BBCD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 name="Google Shape;165;p49"/>
          <p:cNvSpPr/>
          <p:nvPr/>
        </p:nvSpPr>
        <p:spPr>
          <a:xfrm>
            <a:off x="1315800" y="3860975"/>
            <a:ext cx="550500" cy="550500"/>
          </a:xfrm>
          <a:prstGeom prst="donut">
            <a:avLst>
              <a:gd fmla="val 42915" name="adj"/>
            </a:avLst>
          </a:prstGeom>
          <a:solidFill>
            <a:srgbClr val="65BB48">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6" name="Google Shape;166;p49"/>
          <p:cNvSpPr/>
          <p:nvPr/>
        </p:nvSpPr>
        <p:spPr>
          <a:xfrm>
            <a:off x="438575" y="2993025"/>
            <a:ext cx="304800" cy="304800"/>
          </a:xfrm>
          <a:prstGeom prst="ellipse">
            <a:avLst/>
          </a:prstGeom>
          <a:solidFill>
            <a:srgbClr val="E8004C">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 name="Google Shape;167;p49"/>
          <p:cNvSpPr/>
          <p:nvPr/>
        </p:nvSpPr>
        <p:spPr>
          <a:xfrm>
            <a:off x="7744850" y="420475"/>
            <a:ext cx="550500" cy="550500"/>
          </a:xfrm>
          <a:prstGeom prst="ellipse">
            <a:avLst/>
          </a:prstGeom>
          <a:solidFill>
            <a:srgbClr val="F8BB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8" name="Google Shape;168;p49"/>
          <p:cNvSpPr/>
          <p:nvPr/>
        </p:nvSpPr>
        <p:spPr>
          <a:xfrm>
            <a:off x="8839500" y="1019775"/>
            <a:ext cx="397500" cy="397500"/>
          </a:xfrm>
          <a:prstGeom prst="ellipse">
            <a:avLst/>
          </a:prstGeom>
          <a:solidFill>
            <a:srgbClr val="00D1C6">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 name="Google Shape;169;p49"/>
          <p:cNvSpPr/>
          <p:nvPr/>
        </p:nvSpPr>
        <p:spPr>
          <a:xfrm>
            <a:off x="8295350" y="-321125"/>
            <a:ext cx="741600" cy="741600"/>
          </a:xfrm>
          <a:prstGeom prst="donut">
            <a:avLst>
              <a:gd fmla="val 31897" name="adj"/>
            </a:avLst>
          </a:prstGeom>
          <a:solidFill>
            <a:srgbClr val="00ACC3">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0" name="Google Shape;170;p49"/>
          <p:cNvSpPr/>
          <p:nvPr/>
        </p:nvSpPr>
        <p:spPr>
          <a:xfrm>
            <a:off x="8651500" y="1616325"/>
            <a:ext cx="188100" cy="188100"/>
          </a:xfrm>
          <a:prstGeom prst="ellipse">
            <a:avLst/>
          </a:prstGeom>
          <a:solidFill>
            <a:srgbClr val="BBCD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1" name="Google Shape;171;p49"/>
          <p:cNvSpPr/>
          <p:nvPr/>
        </p:nvSpPr>
        <p:spPr>
          <a:xfrm>
            <a:off x="2179100" y="83125"/>
            <a:ext cx="978600" cy="978600"/>
          </a:xfrm>
          <a:prstGeom prst="ellipse">
            <a:avLst/>
          </a:prstGeom>
          <a:noFill/>
          <a:ln cap="flat" cmpd="sng" w="9525">
            <a:solidFill>
              <a:srgbClr val="00ACC3"/>
            </a:solidFill>
            <a:prstDash val="dash"/>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2" name="Google Shape;172;p49"/>
          <p:cNvSpPr/>
          <p:nvPr/>
        </p:nvSpPr>
        <p:spPr>
          <a:xfrm>
            <a:off x="8062825" y="688875"/>
            <a:ext cx="449700" cy="449700"/>
          </a:xfrm>
          <a:prstGeom prst="ellipse">
            <a:avLst/>
          </a:prstGeom>
          <a:noFill/>
          <a:ln cap="flat" cmpd="sng" w="9525">
            <a:solidFill>
              <a:srgbClr val="ED4A00"/>
            </a:solidFill>
            <a:prstDash val="dash"/>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3" name="Google Shape;173;p49"/>
          <p:cNvSpPr txBox="1"/>
          <p:nvPr>
            <p:ph idx="12" type="sldNum"/>
          </p:nvPr>
        </p:nvSpPr>
        <p:spPr>
          <a:xfrm>
            <a:off x="8635625" y="4751625"/>
            <a:ext cx="469800" cy="391500"/>
          </a:xfrm>
          <a:prstGeom prst="rect">
            <a:avLst/>
          </a:prstGeom>
          <a:noFill/>
          <a:ln>
            <a:noFill/>
          </a:ln>
        </p:spPr>
        <p:txBody>
          <a:bodyPr anchorCtr="0" anchor="t" bIns="91425" lIns="91425" spcFirstLastPara="1" rIns="91425" wrap="square" tIns="91425">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9pPr>
          </a:lstStyle>
          <a:p>
            <a:pPr indent="0" lvl="0" marL="0" rtl="0" algn="r">
              <a:spcBef>
                <a:spcPts val="0"/>
              </a:spcBef>
              <a:spcAft>
                <a:spcPts val="0"/>
              </a:spcAft>
              <a:buNone/>
            </a:pPr>
            <a:fld id="{00000000-1234-1234-1234-123412341234}" type="slidenum">
              <a:rPr lang="ja"/>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AND_TWO_COLUMNS" type="twoColTx">
  <p:cSld name="TITLE_AND_TWO_COLUMNS">
    <p:spTree>
      <p:nvGrpSpPr>
        <p:cNvPr id="174" name="Shape 174"/>
        <p:cNvGrpSpPr/>
        <p:nvPr/>
      </p:nvGrpSpPr>
      <p:grpSpPr>
        <a:xfrm>
          <a:off x="0" y="0"/>
          <a:ext cx="0" cy="0"/>
          <a:chOff x="0" y="0"/>
          <a:chExt cx="0" cy="0"/>
        </a:xfrm>
      </p:grpSpPr>
      <p:sp>
        <p:nvSpPr>
          <p:cNvPr id="175" name="Google Shape;175;p50"/>
          <p:cNvSpPr txBox="1"/>
          <p:nvPr>
            <p:ph type="title"/>
          </p:nvPr>
        </p:nvSpPr>
        <p:spPr>
          <a:xfrm>
            <a:off x="2935875" y="909050"/>
            <a:ext cx="5275500" cy="6411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1800"/>
              <a:buNone/>
              <a:defRPr/>
            </a:lvl1pPr>
            <a:lvl2pPr lvl="1" algn="l">
              <a:lnSpc>
                <a:spcPct val="100000"/>
              </a:lnSpc>
              <a:spcBef>
                <a:spcPts val="0"/>
              </a:spcBef>
              <a:spcAft>
                <a:spcPts val="0"/>
              </a:spcAft>
              <a:buSzPts val="1800"/>
              <a:buNone/>
              <a:defRPr/>
            </a:lvl2pPr>
            <a:lvl3pPr lvl="2" algn="l">
              <a:lnSpc>
                <a:spcPct val="100000"/>
              </a:lnSpc>
              <a:spcBef>
                <a:spcPts val="0"/>
              </a:spcBef>
              <a:spcAft>
                <a:spcPts val="0"/>
              </a:spcAft>
              <a:buSzPts val="1800"/>
              <a:buNone/>
              <a:defRPr/>
            </a:lvl3pPr>
            <a:lvl4pPr lvl="3" algn="l">
              <a:lnSpc>
                <a:spcPct val="100000"/>
              </a:lnSpc>
              <a:spcBef>
                <a:spcPts val="0"/>
              </a:spcBef>
              <a:spcAft>
                <a:spcPts val="0"/>
              </a:spcAft>
              <a:buSzPts val="1800"/>
              <a:buNone/>
              <a:defRPr/>
            </a:lvl4pPr>
            <a:lvl5pPr lvl="4" algn="l">
              <a:lnSpc>
                <a:spcPct val="100000"/>
              </a:lnSpc>
              <a:spcBef>
                <a:spcPts val="0"/>
              </a:spcBef>
              <a:spcAft>
                <a:spcPts val="0"/>
              </a:spcAft>
              <a:buSzPts val="1800"/>
              <a:buNone/>
              <a:defRPr/>
            </a:lvl5pPr>
            <a:lvl6pPr lvl="5" algn="l">
              <a:lnSpc>
                <a:spcPct val="100000"/>
              </a:lnSpc>
              <a:spcBef>
                <a:spcPts val="0"/>
              </a:spcBef>
              <a:spcAft>
                <a:spcPts val="0"/>
              </a:spcAft>
              <a:buSzPts val="1800"/>
              <a:buNone/>
              <a:defRPr/>
            </a:lvl6pPr>
            <a:lvl7pPr lvl="6" algn="l">
              <a:lnSpc>
                <a:spcPct val="100000"/>
              </a:lnSpc>
              <a:spcBef>
                <a:spcPts val="0"/>
              </a:spcBef>
              <a:spcAft>
                <a:spcPts val="0"/>
              </a:spcAft>
              <a:buSzPts val="1800"/>
              <a:buNone/>
              <a:defRPr/>
            </a:lvl7pPr>
            <a:lvl8pPr lvl="7" algn="l">
              <a:lnSpc>
                <a:spcPct val="100000"/>
              </a:lnSpc>
              <a:spcBef>
                <a:spcPts val="0"/>
              </a:spcBef>
              <a:spcAft>
                <a:spcPts val="0"/>
              </a:spcAft>
              <a:buSzPts val="1800"/>
              <a:buNone/>
              <a:defRPr/>
            </a:lvl8pPr>
            <a:lvl9pPr lvl="8" algn="l">
              <a:lnSpc>
                <a:spcPct val="100000"/>
              </a:lnSpc>
              <a:spcBef>
                <a:spcPts val="0"/>
              </a:spcBef>
              <a:spcAft>
                <a:spcPts val="0"/>
              </a:spcAft>
              <a:buSzPts val="1800"/>
              <a:buNone/>
              <a:defRPr/>
            </a:lvl9pPr>
          </a:lstStyle>
          <a:p/>
        </p:txBody>
      </p:sp>
      <p:sp>
        <p:nvSpPr>
          <p:cNvPr id="176" name="Google Shape;176;p50"/>
          <p:cNvSpPr txBox="1"/>
          <p:nvPr>
            <p:ph idx="1" type="body"/>
          </p:nvPr>
        </p:nvSpPr>
        <p:spPr>
          <a:xfrm>
            <a:off x="2935875" y="1550150"/>
            <a:ext cx="2560500" cy="3375900"/>
          </a:xfrm>
          <a:prstGeom prst="rect">
            <a:avLst/>
          </a:prstGeom>
          <a:noFill/>
          <a:ln>
            <a:noFill/>
          </a:ln>
        </p:spPr>
        <p:txBody>
          <a:bodyPr anchorCtr="0" anchor="t" bIns="91425" lIns="91425" spcFirstLastPara="1" rIns="91425" wrap="square" tIns="91425">
            <a:noAutofit/>
          </a:bodyPr>
          <a:lstStyle>
            <a:lvl1pPr indent="-342900" lvl="0" marL="457200" algn="l">
              <a:lnSpc>
                <a:spcPct val="100000"/>
              </a:lnSpc>
              <a:spcBef>
                <a:spcPts val="600"/>
              </a:spcBef>
              <a:spcAft>
                <a:spcPts val="0"/>
              </a:spcAft>
              <a:buSzPts val="1800"/>
              <a:buChar char="◎"/>
              <a:defRPr sz="1800"/>
            </a:lvl1pPr>
            <a:lvl2pPr indent="-342900" lvl="1" marL="914400" algn="l">
              <a:lnSpc>
                <a:spcPct val="100000"/>
              </a:lnSpc>
              <a:spcBef>
                <a:spcPts val="0"/>
              </a:spcBef>
              <a:spcAft>
                <a:spcPts val="0"/>
              </a:spcAft>
              <a:buSzPts val="1800"/>
              <a:buChar char="◉"/>
              <a:defRPr sz="1800"/>
            </a:lvl2pPr>
            <a:lvl3pPr indent="-342900" lvl="2" marL="1371600" algn="l">
              <a:lnSpc>
                <a:spcPct val="100000"/>
              </a:lnSpc>
              <a:spcBef>
                <a:spcPts val="0"/>
              </a:spcBef>
              <a:spcAft>
                <a:spcPts val="0"/>
              </a:spcAft>
              <a:buSzPts val="1800"/>
              <a:buChar char="￮"/>
              <a:defRPr sz="1800"/>
            </a:lvl3pPr>
            <a:lvl4pPr indent="-342900" lvl="3" marL="1828800" algn="l">
              <a:lnSpc>
                <a:spcPct val="100000"/>
              </a:lnSpc>
              <a:spcBef>
                <a:spcPts val="0"/>
              </a:spcBef>
              <a:spcAft>
                <a:spcPts val="0"/>
              </a:spcAft>
              <a:buSzPts val="1800"/>
              <a:buChar char="●"/>
              <a:defRPr sz="1800"/>
            </a:lvl4pPr>
            <a:lvl5pPr indent="-342900" lvl="4" marL="2286000" algn="l">
              <a:lnSpc>
                <a:spcPct val="100000"/>
              </a:lnSpc>
              <a:spcBef>
                <a:spcPts val="0"/>
              </a:spcBef>
              <a:spcAft>
                <a:spcPts val="0"/>
              </a:spcAft>
              <a:buSzPts val="1800"/>
              <a:buChar char="○"/>
              <a:defRPr sz="1800"/>
            </a:lvl5pPr>
            <a:lvl6pPr indent="-342900" lvl="5" marL="2743200" algn="l">
              <a:lnSpc>
                <a:spcPct val="100000"/>
              </a:lnSpc>
              <a:spcBef>
                <a:spcPts val="0"/>
              </a:spcBef>
              <a:spcAft>
                <a:spcPts val="0"/>
              </a:spcAft>
              <a:buSzPts val="1800"/>
              <a:buChar char="■"/>
              <a:defRPr sz="1800"/>
            </a:lvl6pPr>
            <a:lvl7pPr indent="-342900" lvl="6" marL="3200400" algn="l">
              <a:lnSpc>
                <a:spcPct val="100000"/>
              </a:lnSpc>
              <a:spcBef>
                <a:spcPts val="0"/>
              </a:spcBef>
              <a:spcAft>
                <a:spcPts val="0"/>
              </a:spcAft>
              <a:buSzPts val="1800"/>
              <a:buChar char="●"/>
              <a:defRPr sz="1800"/>
            </a:lvl7pPr>
            <a:lvl8pPr indent="-342900" lvl="7" marL="3657600" algn="l">
              <a:lnSpc>
                <a:spcPct val="100000"/>
              </a:lnSpc>
              <a:spcBef>
                <a:spcPts val="0"/>
              </a:spcBef>
              <a:spcAft>
                <a:spcPts val="0"/>
              </a:spcAft>
              <a:buSzPts val="1800"/>
              <a:buChar char="○"/>
              <a:defRPr sz="1800"/>
            </a:lvl8pPr>
            <a:lvl9pPr indent="-342900" lvl="8" marL="4114800" algn="l">
              <a:lnSpc>
                <a:spcPct val="100000"/>
              </a:lnSpc>
              <a:spcBef>
                <a:spcPts val="0"/>
              </a:spcBef>
              <a:spcAft>
                <a:spcPts val="0"/>
              </a:spcAft>
              <a:buSzPts val="1800"/>
              <a:buChar char="■"/>
              <a:defRPr sz="1800"/>
            </a:lvl9pPr>
          </a:lstStyle>
          <a:p/>
        </p:txBody>
      </p:sp>
      <p:sp>
        <p:nvSpPr>
          <p:cNvPr id="177" name="Google Shape;177;p50"/>
          <p:cNvSpPr txBox="1"/>
          <p:nvPr>
            <p:ph idx="2" type="body"/>
          </p:nvPr>
        </p:nvSpPr>
        <p:spPr>
          <a:xfrm>
            <a:off x="5650849" y="1550150"/>
            <a:ext cx="2560500" cy="3375900"/>
          </a:xfrm>
          <a:prstGeom prst="rect">
            <a:avLst/>
          </a:prstGeom>
          <a:noFill/>
          <a:ln>
            <a:noFill/>
          </a:ln>
        </p:spPr>
        <p:txBody>
          <a:bodyPr anchorCtr="0" anchor="t" bIns="91425" lIns="91425" spcFirstLastPara="1" rIns="91425" wrap="square" tIns="91425">
            <a:noAutofit/>
          </a:bodyPr>
          <a:lstStyle>
            <a:lvl1pPr indent="-342900" lvl="0" marL="457200" algn="l">
              <a:lnSpc>
                <a:spcPct val="100000"/>
              </a:lnSpc>
              <a:spcBef>
                <a:spcPts val="600"/>
              </a:spcBef>
              <a:spcAft>
                <a:spcPts val="0"/>
              </a:spcAft>
              <a:buSzPts val="1800"/>
              <a:buChar char="◎"/>
              <a:defRPr sz="1800"/>
            </a:lvl1pPr>
            <a:lvl2pPr indent="-342900" lvl="1" marL="914400" algn="l">
              <a:lnSpc>
                <a:spcPct val="100000"/>
              </a:lnSpc>
              <a:spcBef>
                <a:spcPts val="0"/>
              </a:spcBef>
              <a:spcAft>
                <a:spcPts val="0"/>
              </a:spcAft>
              <a:buSzPts val="1800"/>
              <a:buChar char="◉"/>
              <a:defRPr sz="1800"/>
            </a:lvl2pPr>
            <a:lvl3pPr indent="-342900" lvl="2" marL="1371600" algn="l">
              <a:lnSpc>
                <a:spcPct val="100000"/>
              </a:lnSpc>
              <a:spcBef>
                <a:spcPts val="0"/>
              </a:spcBef>
              <a:spcAft>
                <a:spcPts val="0"/>
              </a:spcAft>
              <a:buSzPts val="1800"/>
              <a:buChar char="￮"/>
              <a:defRPr sz="1800"/>
            </a:lvl3pPr>
            <a:lvl4pPr indent="-342900" lvl="3" marL="1828800" algn="l">
              <a:lnSpc>
                <a:spcPct val="100000"/>
              </a:lnSpc>
              <a:spcBef>
                <a:spcPts val="0"/>
              </a:spcBef>
              <a:spcAft>
                <a:spcPts val="0"/>
              </a:spcAft>
              <a:buSzPts val="1800"/>
              <a:buChar char="●"/>
              <a:defRPr sz="1800"/>
            </a:lvl4pPr>
            <a:lvl5pPr indent="-342900" lvl="4" marL="2286000" algn="l">
              <a:lnSpc>
                <a:spcPct val="100000"/>
              </a:lnSpc>
              <a:spcBef>
                <a:spcPts val="0"/>
              </a:spcBef>
              <a:spcAft>
                <a:spcPts val="0"/>
              </a:spcAft>
              <a:buSzPts val="1800"/>
              <a:buChar char="○"/>
              <a:defRPr sz="1800"/>
            </a:lvl5pPr>
            <a:lvl6pPr indent="-342900" lvl="5" marL="2743200" algn="l">
              <a:lnSpc>
                <a:spcPct val="100000"/>
              </a:lnSpc>
              <a:spcBef>
                <a:spcPts val="0"/>
              </a:spcBef>
              <a:spcAft>
                <a:spcPts val="0"/>
              </a:spcAft>
              <a:buSzPts val="1800"/>
              <a:buChar char="■"/>
              <a:defRPr sz="1800"/>
            </a:lvl6pPr>
            <a:lvl7pPr indent="-342900" lvl="6" marL="3200400" algn="l">
              <a:lnSpc>
                <a:spcPct val="100000"/>
              </a:lnSpc>
              <a:spcBef>
                <a:spcPts val="0"/>
              </a:spcBef>
              <a:spcAft>
                <a:spcPts val="0"/>
              </a:spcAft>
              <a:buSzPts val="1800"/>
              <a:buChar char="●"/>
              <a:defRPr sz="1800"/>
            </a:lvl7pPr>
            <a:lvl8pPr indent="-342900" lvl="7" marL="3657600" algn="l">
              <a:lnSpc>
                <a:spcPct val="100000"/>
              </a:lnSpc>
              <a:spcBef>
                <a:spcPts val="0"/>
              </a:spcBef>
              <a:spcAft>
                <a:spcPts val="0"/>
              </a:spcAft>
              <a:buSzPts val="1800"/>
              <a:buChar char="○"/>
              <a:defRPr sz="1800"/>
            </a:lvl8pPr>
            <a:lvl9pPr indent="-342900" lvl="8" marL="4114800" algn="l">
              <a:lnSpc>
                <a:spcPct val="100000"/>
              </a:lnSpc>
              <a:spcBef>
                <a:spcPts val="0"/>
              </a:spcBef>
              <a:spcAft>
                <a:spcPts val="0"/>
              </a:spcAft>
              <a:buSzPts val="1800"/>
              <a:buChar char="■"/>
              <a:defRPr sz="1800"/>
            </a:lvl9pPr>
          </a:lstStyle>
          <a:p/>
        </p:txBody>
      </p:sp>
      <p:sp>
        <p:nvSpPr>
          <p:cNvPr id="178" name="Google Shape;178;p50"/>
          <p:cNvSpPr/>
          <p:nvPr/>
        </p:nvSpPr>
        <p:spPr>
          <a:xfrm>
            <a:off x="-358950" y="2194400"/>
            <a:ext cx="2347200" cy="2347200"/>
          </a:xfrm>
          <a:prstGeom prst="donut">
            <a:avLst>
              <a:gd fmla="val 36789" name="adj"/>
            </a:avLst>
          </a:prstGeom>
          <a:solidFill>
            <a:srgbClr val="BBCD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9" name="Google Shape;179;p50"/>
          <p:cNvSpPr/>
          <p:nvPr/>
        </p:nvSpPr>
        <p:spPr>
          <a:xfrm>
            <a:off x="198450" y="-321125"/>
            <a:ext cx="978600" cy="978600"/>
          </a:xfrm>
          <a:prstGeom prst="ellipse">
            <a:avLst/>
          </a:prstGeom>
          <a:noFill/>
          <a:ln cap="flat" cmpd="sng" w="9525">
            <a:solidFill>
              <a:srgbClr val="E8004C"/>
            </a:solidFill>
            <a:prstDash val="dash"/>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0" name="Google Shape;180;p50"/>
          <p:cNvSpPr/>
          <p:nvPr/>
        </p:nvSpPr>
        <p:spPr>
          <a:xfrm>
            <a:off x="198450" y="420475"/>
            <a:ext cx="657600" cy="657600"/>
          </a:xfrm>
          <a:prstGeom prst="ellipse">
            <a:avLst/>
          </a:prstGeom>
          <a:solidFill>
            <a:srgbClr val="ED4A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1" name="Google Shape;181;p50"/>
          <p:cNvSpPr/>
          <p:nvPr/>
        </p:nvSpPr>
        <p:spPr>
          <a:xfrm>
            <a:off x="1177051" y="657475"/>
            <a:ext cx="846900" cy="846900"/>
          </a:xfrm>
          <a:prstGeom prst="donut">
            <a:avLst>
              <a:gd fmla="val 22275" name="adj"/>
            </a:avLst>
          </a:prstGeom>
          <a:solidFill>
            <a:srgbClr val="00ACC3">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2" name="Google Shape;182;p50"/>
          <p:cNvSpPr/>
          <p:nvPr/>
        </p:nvSpPr>
        <p:spPr>
          <a:xfrm>
            <a:off x="887650" y="4142300"/>
            <a:ext cx="1207800" cy="1207800"/>
          </a:xfrm>
          <a:prstGeom prst="ellipse">
            <a:avLst/>
          </a:prstGeom>
          <a:solidFill>
            <a:srgbClr val="65BB48">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3" name="Google Shape;183;p50"/>
          <p:cNvSpPr/>
          <p:nvPr/>
        </p:nvSpPr>
        <p:spPr>
          <a:xfrm>
            <a:off x="153675" y="4799600"/>
            <a:ext cx="550500" cy="550500"/>
          </a:xfrm>
          <a:prstGeom prst="donut">
            <a:avLst>
              <a:gd fmla="val 18606" name="adj"/>
            </a:avLst>
          </a:prstGeom>
          <a:solidFill>
            <a:srgbClr val="F8BB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4" name="Google Shape;184;p50"/>
          <p:cNvSpPr/>
          <p:nvPr/>
        </p:nvSpPr>
        <p:spPr>
          <a:xfrm>
            <a:off x="1172525" y="1696950"/>
            <a:ext cx="304800" cy="304800"/>
          </a:xfrm>
          <a:prstGeom prst="ellipse">
            <a:avLst/>
          </a:prstGeom>
          <a:solidFill>
            <a:srgbClr val="00D1C6">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5" name="Google Shape;185;p50"/>
          <p:cNvSpPr/>
          <p:nvPr/>
        </p:nvSpPr>
        <p:spPr>
          <a:xfrm>
            <a:off x="7844250" y="619275"/>
            <a:ext cx="550500" cy="550500"/>
          </a:xfrm>
          <a:prstGeom prst="ellipse">
            <a:avLst/>
          </a:prstGeom>
          <a:solidFill>
            <a:srgbClr val="00D1C6">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6" name="Google Shape;186;p50"/>
          <p:cNvSpPr/>
          <p:nvPr/>
        </p:nvSpPr>
        <p:spPr>
          <a:xfrm>
            <a:off x="7515500" y="-72500"/>
            <a:ext cx="397500" cy="397500"/>
          </a:xfrm>
          <a:prstGeom prst="donut">
            <a:avLst>
              <a:gd fmla="val 30568" name="adj"/>
            </a:avLst>
          </a:prstGeom>
          <a:solidFill>
            <a:srgbClr val="65BB48">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7" name="Google Shape;187;p50"/>
          <p:cNvSpPr/>
          <p:nvPr/>
        </p:nvSpPr>
        <p:spPr>
          <a:xfrm>
            <a:off x="8651500" y="1030850"/>
            <a:ext cx="304800" cy="304800"/>
          </a:xfrm>
          <a:prstGeom prst="ellipse">
            <a:avLst/>
          </a:prstGeom>
          <a:solidFill>
            <a:srgbClr val="F8BB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8" name="Google Shape;188;p50"/>
          <p:cNvSpPr/>
          <p:nvPr/>
        </p:nvSpPr>
        <p:spPr>
          <a:xfrm>
            <a:off x="8097900" y="167450"/>
            <a:ext cx="741600" cy="741600"/>
          </a:xfrm>
          <a:prstGeom prst="donut">
            <a:avLst>
              <a:gd fmla="val 8064" name="adj"/>
            </a:avLst>
          </a:prstGeom>
          <a:solidFill>
            <a:srgbClr val="00ACC3">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9" name="Google Shape;189;p50"/>
          <p:cNvSpPr/>
          <p:nvPr/>
        </p:nvSpPr>
        <p:spPr>
          <a:xfrm>
            <a:off x="8394750" y="1504375"/>
            <a:ext cx="188100" cy="188100"/>
          </a:xfrm>
          <a:prstGeom prst="ellipse">
            <a:avLst/>
          </a:prstGeom>
          <a:solidFill>
            <a:srgbClr val="BBCD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0" name="Google Shape;190;p50"/>
          <p:cNvSpPr/>
          <p:nvPr/>
        </p:nvSpPr>
        <p:spPr>
          <a:xfrm>
            <a:off x="-205625" y="2347725"/>
            <a:ext cx="2040600" cy="2040600"/>
          </a:xfrm>
          <a:prstGeom prst="ellipse">
            <a:avLst/>
          </a:prstGeom>
          <a:noFill/>
          <a:ln cap="flat" cmpd="sng" w="9525">
            <a:solidFill>
              <a:srgbClr val="65BB48"/>
            </a:solidFill>
            <a:prstDash val="dash"/>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1" name="Google Shape;191;p50"/>
          <p:cNvSpPr/>
          <p:nvPr/>
        </p:nvSpPr>
        <p:spPr>
          <a:xfrm>
            <a:off x="305125" y="-214450"/>
            <a:ext cx="765300" cy="765300"/>
          </a:xfrm>
          <a:prstGeom prst="ellipse">
            <a:avLst/>
          </a:prstGeom>
          <a:solidFill>
            <a:srgbClr val="E8004C">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2" name="Google Shape;192;p50"/>
          <p:cNvSpPr/>
          <p:nvPr/>
        </p:nvSpPr>
        <p:spPr>
          <a:xfrm>
            <a:off x="8532600" y="911950"/>
            <a:ext cx="542700" cy="542700"/>
          </a:xfrm>
          <a:prstGeom prst="ellipse">
            <a:avLst/>
          </a:prstGeom>
          <a:noFill/>
          <a:ln cap="flat" cmpd="sng" w="9525">
            <a:solidFill>
              <a:srgbClr val="F8BB00"/>
            </a:solidFill>
            <a:prstDash val="dash"/>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3" name="Google Shape;193;p50"/>
          <p:cNvSpPr txBox="1"/>
          <p:nvPr>
            <p:ph idx="12" type="sldNum"/>
          </p:nvPr>
        </p:nvSpPr>
        <p:spPr>
          <a:xfrm>
            <a:off x="8635625" y="4751625"/>
            <a:ext cx="469800" cy="391500"/>
          </a:xfrm>
          <a:prstGeom prst="rect">
            <a:avLst/>
          </a:prstGeom>
          <a:noFill/>
          <a:ln>
            <a:noFill/>
          </a:ln>
        </p:spPr>
        <p:txBody>
          <a:bodyPr anchorCtr="0" anchor="t" bIns="91425" lIns="91425" spcFirstLastPara="1" rIns="91425" wrap="square" tIns="91425">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9pPr>
          </a:lstStyle>
          <a:p>
            <a:pPr indent="0" lvl="0" marL="0" rtl="0" algn="r">
              <a:spcBef>
                <a:spcPts val="0"/>
              </a:spcBef>
              <a:spcAft>
                <a:spcPts val="0"/>
              </a:spcAft>
              <a:buNone/>
            </a:pPr>
            <a:fld id="{00000000-1234-1234-1234-123412341234}" type="slidenum">
              <a:rPr lang="ja"/>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AND_BODY_1">
  <p:cSld name="TITLE_AND_BODY_1">
    <p:spTree>
      <p:nvGrpSpPr>
        <p:cNvPr id="194" name="Shape 194"/>
        <p:cNvGrpSpPr/>
        <p:nvPr/>
      </p:nvGrpSpPr>
      <p:grpSpPr>
        <a:xfrm>
          <a:off x="0" y="0"/>
          <a:ext cx="0" cy="0"/>
          <a:chOff x="0" y="0"/>
          <a:chExt cx="0" cy="0"/>
        </a:xfrm>
      </p:grpSpPr>
      <p:sp>
        <p:nvSpPr>
          <p:cNvPr id="195" name="Google Shape;195;p51"/>
          <p:cNvSpPr txBox="1"/>
          <p:nvPr>
            <p:ph type="title"/>
          </p:nvPr>
        </p:nvSpPr>
        <p:spPr>
          <a:xfrm>
            <a:off x="4572000" y="909050"/>
            <a:ext cx="3639600" cy="6411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1800"/>
              <a:buNone/>
              <a:defRPr/>
            </a:lvl1pPr>
            <a:lvl2pPr lvl="1" algn="l">
              <a:lnSpc>
                <a:spcPct val="100000"/>
              </a:lnSpc>
              <a:spcBef>
                <a:spcPts val="0"/>
              </a:spcBef>
              <a:spcAft>
                <a:spcPts val="0"/>
              </a:spcAft>
              <a:buSzPts val="1800"/>
              <a:buNone/>
              <a:defRPr/>
            </a:lvl2pPr>
            <a:lvl3pPr lvl="2" algn="l">
              <a:lnSpc>
                <a:spcPct val="100000"/>
              </a:lnSpc>
              <a:spcBef>
                <a:spcPts val="0"/>
              </a:spcBef>
              <a:spcAft>
                <a:spcPts val="0"/>
              </a:spcAft>
              <a:buSzPts val="1800"/>
              <a:buNone/>
              <a:defRPr/>
            </a:lvl3pPr>
            <a:lvl4pPr lvl="3" algn="l">
              <a:lnSpc>
                <a:spcPct val="100000"/>
              </a:lnSpc>
              <a:spcBef>
                <a:spcPts val="0"/>
              </a:spcBef>
              <a:spcAft>
                <a:spcPts val="0"/>
              </a:spcAft>
              <a:buSzPts val="1800"/>
              <a:buNone/>
              <a:defRPr/>
            </a:lvl4pPr>
            <a:lvl5pPr lvl="4" algn="l">
              <a:lnSpc>
                <a:spcPct val="100000"/>
              </a:lnSpc>
              <a:spcBef>
                <a:spcPts val="0"/>
              </a:spcBef>
              <a:spcAft>
                <a:spcPts val="0"/>
              </a:spcAft>
              <a:buSzPts val="1800"/>
              <a:buNone/>
              <a:defRPr/>
            </a:lvl5pPr>
            <a:lvl6pPr lvl="5" algn="l">
              <a:lnSpc>
                <a:spcPct val="100000"/>
              </a:lnSpc>
              <a:spcBef>
                <a:spcPts val="0"/>
              </a:spcBef>
              <a:spcAft>
                <a:spcPts val="0"/>
              </a:spcAft>
              <a:buSzPts val="1800"/>
              <a:buNone/>
              <a:defRPr/>
            </a:lvl6pPr>
            <a:lvl7pPr lvl="6" algn="l">
              <a:lnSpc>
                <a:spcPct val="100000"/>
              </a:lnSpc>
              <a:spcBef>
                <a:spcPts val="0"/>
              </a:spcBef>
              <a:spcAft>
                <a:spcPts val="0"/>
              </a:spcAft>
              <a:buSzPts val="1800"/>
              <a:buNone/>
              <a:defRPr/>
            </a:lvl7pPr>
            <a:lvl8pPr lvl="7" algn="l">
              <a:lnSpc>
                <a:spcPct val="100000"/>
              </a:lnSpc>
              <a:spcBef>
                <a:spcPts val="0"/>
              </a:spcBef>
              <a:spcAft>
                <a:spcPts val="0"/>
              </a:spcAft>
              <a:buSzPts val="1800"/>
              <a:buNone/>
              <a:defRPr/>
            </a:lvl8pPr>
            <a:lvl9pPr lvl="8" algn="l">
              <a:lnSpc>
                <a:spcPct val="100000"/>
              </a:lnSpc>
              <a:spcBef>
                <a:spcPts val="0"/>
              </a:spcBef>
              <a:spcAft>
                <a:spcPts val="0"/>
              </a:spcAft>
              <a:buSzPts val="1800"/>
              <a:buNone/>
              <a:defRPr/>
            </a:lvl9pPr>
          </a:lstStyle>
          <a:p/>
        </p:txBody>
      </p:sp>
      <p:sp>
        <p:nvSpPr>
          <p:cNvPr id="196" name="Google Shape;196;p51"/>
          <p:cNvSpPr txBox="1"/>
          <p:nvPr>
            <p:ph idx="1" type="body"/>
          </p:nvPr>
        </p:nvSpPr>
        <p:spPr>
          <a:xfrm>
            <a:off x="4572000" y="1525754"/>
            <a:ext cx="3639600" cy="2786100"/>
          </a:xfrm>
          <a:prstGeom prst="rect">
            <a:avLst/>
          </a:prstGeom>
          <a:noFill/>
          <a:ln>
            <a:noFill/>
          </a:ln>
        </p:spPr>
        <p:txBody>
          <a:bodyPr anchorCtr="0" anchor="t" bIns="91425" lIns="91425" spcFirstLastPara="1" rIns="91425" wrap="square" tIns="91425">
            <a:noAutofit/>
          </a:bodyPr>
          <a:lstStyle>
            <a:lvl1pPr indent="-355600" lvl="0" marL="457200" algn="l">
              <a:lnSpc>
                <a:spcPct val="100000"/>
              </a:lnSpc>
              <a:spcBef>
                <a:spcPts val="600"/>
              </a:spcBef>
              <a:spcAft>
                <a:spcPts val="0"/>
              </a:spcAft>
              <a:buSzPts val="2000"/>
              <a:buChar char="◎"/>
              <a:defRPr sz="2000"/>
            </a:lvl1pPr>
            <a:lvl2pPr indent="-355600" lvl="1" marL="914400" algn="l">
              <a:lnSpc>
                <a:spcPct val="100000"/>
              </a:lnSpc>
              <a:spcBef>
                <a:spcPts val="0"/>
              </a:spcBef>
              <a:spcAft>
                <a:spcPts val="0"/>
              </a:spcAft>
              <a:buSzPts val="2000"/>
              <a:buChar char="◉"/>
              <a:defRPr sz="2000"/>
            </a:lvl2pPr>
            <a:lvl3pPr indent="-355600" lvl="2" marL="1371600" algn="l">
              <a:lnSpc>
                <a:spcPct val="100000"/>
              </a:lnSpc>
              <a:spcBef>
                <a:spcPts val="0"/>
              </a:spcBef>
              <a:spcAft>
                <a:spcPts val="0"/>
              </a:spcAft>
              <a:buSzPts val="2000"/>
              <a:buChar char="￮"/>
              <a:defRPr sz="2000"/>
            </a:lvl3pPr>
            <a:lvl4pPr indent="-355600" lvl="3" marL="1828800" algn="l">
              <a:lnSpc>
                <a:spcPct val="100000"/>
              </a:lnSpc>
              <a:spcBef>
                <a:spcPts val="0"/>
              </a:spcBef>
              <a:spcAft>
                <a:spcPts val="0"/>
              </a:spcAft>
              <a:buSzPts val="2000"/>
              <a:buChar char="●"/>
              <a:defRPr sz="2000"/>
            </a:lvl4pPr>
            <a:lvl5pPr indent="-355600" lvl="4" marL="2286000" algn="l">
              <a:lnSpc>
                <a:spcPct val="100000"/>
              </a:lnSpc>
              <a:spcBef>
                <a:spcPts val="0"/>
              </a:spcBef>
              <a:spcAft>
                <a:spcPts val="0"/>
              </a:spcAft>
              <a:buSzPts val="2000"/>
              <a:buChar char="○"/>
              <a:defRPr sz="2000"/>
            </a:lvl5pPr>
            <a:lvl6pPr indent="-355600" lvl="5" marL="2743200" algn="l">
              <a:lnSpc>
                <a:spcPct val="100000"/>
              </a:lnSpc>
              <a:spcBef>
                <a:spcPts val="0"/>
              </a:spcBef>
              <a:spcAft>
                <a:spcPts val="0"/>
              </a:spcAft>
              <a:buSzPts val="2000"/>
              <a:buChar char="■"/>
              <a:defRPr sz="2000"/>
            </a:lvl6pPr>
            <a:lvl7pPr indent="-355600" lvl="6" marL="3200400" algn="l">
              <a:lnSpc>
                <a:spcPct val="100000"/>
              </a:lnSpc>
              <a:spcBef>
                <a:spcPts val="0"/>
              </a:spcBef>
              <a:spcAft>
                <a:spcPts val="0"/>
              </a:spcAft>
              <a:buSzPts val="2000"/>
              <a:buChar char="●"/>
              <a:defRPr sz="2000"/>
            </a:lvl7pPr>
            <a:lvl8pPr indent="-355600" lvl="7" marL="3657600" algn="l">
              <a:lnSpc>
                <a:spcPct val="100000"/>
              </a:lnSpc>
              <a:spcBef>
                <a:spcPts val="0"/>
              </a:spcBef>
              <a:spcAft>
                <a:spcPts val="0"/>
              </a:spcAft>
              <a:buSzPts val="2000"/>
              <a:buChar char="○"/>
              <a:defRPr sz="2000"/>
            </a:lvl8pPr>
            <a:lvl9pPr indent="-355600" lvl="8" marL="4114800" algn="l">
              <a:lnSpc>
                <a:spcPct val="100000"/>
              </a:lnSpc>
              <a:spcBef>
                <a:spcPts val="0"/>
              </a:spcBef>
              <a:spcAft>
                <a:spcPts val="0"/>
              </a:spcAft>
              <a:buSzPts val="2000"/>
              <a:buChar char="■"/>
              <a:defRPr sz="2000"/>
            </a:lvl9pPr>
          </a:lstStyle>
          <a:p/>
        </p:txBody>
      </p:sp>
      <p:sp>
        <p:nvSpPr>
          <p:cNvPr id="197" name="Google Shape;197;p51"/>
          <p:cNvSpPr/>
          <p:nvPr/>
        </p:nvSpPr>
        <p:spPr>
          <a:xfrm>
            <a:off x="580275" y="751950"/>
            <a:ext cx="3639600" cy="3639600"/>
          </a:xfrm>
          <a:prstGeom prst="ellipse">
            <a:avLst/>
          </a:prstGeom>
          <a:solidFill>
            <a:srgbClr val="ED4A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8" name="Google Shape;198;p51"/>
          <p:cNvSpPr/>
          <p:nvPr/>
        </p:nvSpPr>
        <p:spPr>
          <a:xfrm>
            <a:off x="-295650" y="-356450"/>
            <a:ext cx="1057800" cy="1057800"/>
          </a:xfrm>
          <a:prstGeom prst="ellipse">
            <a:avLst/>
          </a:prstGeom>
          <a:solidFill>
            <a:srgbClr val="00ACC3">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 name="Google Shape;199;p51"/>
          <p:cNvSpPr/>
          <p:nvPr/>
        </p:nvSpPr>
        <p:spPr>
          <a:xfrm>
            <a:off x="2836600" y="179825"/>
            <a:ext cx="978600" cy="978600"/>
          </a:xfrm>
          <a:prstGeom prst="donut">
            <a:avLst>
              <a:gd fmla="val 39527" name="adj"/>
            </a:avLst>
          </a:prstGeom>
          <a:solidFill>
            <a:srgbClr val="F8BB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0" name="Google Shape;200;p51"/>
          <p:cNvSpPr/>
          <p:nvPr/>
        </p:nvSpPr>
        <p:spPr>
          <a:xfrm>
            <a:off x="465975" y="3692750"/>
            <a:ext cx="1019400" cy="1019400"/>
          </a:xfrm>
          <a:prstGeom prst="ellipse">
            <a:avLst/>
          </a:prstGeom>
          <a:solidFill>
            <a:srgbClr val="BBCD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1" name="Google Shape;201;p51"/>
          <p:cNvSpPr/>
          <p:nvPr/>
        </p:nvSpPr>
        <p:spPr>
          <a:xfrm>
            <a:off x="1485375" y="4559750"/>
            <a:ext cx="361500" cy="361500"/>
          </a:xfrm>
          <a:prstGeom prst="donut">
            <a:avLst>
              <a:gd fmla="val 29951" name="adj"/>
            </a:avLst>
          </a:prstGeom>
          <a:solidFill>
            <a:srgbClr val="65BB48">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2" name="Google Shape;202;p51"/>
          <p:cNvSpPr/>
          <p:nvPr/>
        </p:nvSpPr>
        <p:spPr>
          <a:xfrm>
            <a:off x="2364800" y="346950"/>
            <a:ext cx="274200" cy="273900"/>
          </a:xfrm>
          <a:prstGeom prst="ellipse">
            <a:avLst/>
          </a:prstGeom>
          <a:solidFill>
            <a:srgbClr val="E8004C">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3" name="Google Shape;203;p51"/>
          <p:cNvSpPr/>
          <p:nvPr/>
        </p:nvSpPr>
        <p:spPr>
          <a:xfrm>
            <a:off x="-472600" y="-533400"/>
            <a:ext cx="1411800" cy="1411800"/>
          </a:xfrm>
          <a:prstGeom prst="ellipse">
            <a:avLst/>
          </a:prstGeom>
          <a:noFill/>
          <a:ln cap="flat" cmpd="sng" w="9525">
            <a:solidFill>
              <a:srgbClr val="00ACC3"/>
            </a:solidFill>
            <a:prstDash val="dash"/>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4" name="Google Shape;204;p51"/>
          <p:cNvSpPr/>
          <p:nvPr/>
        </p:nvSpPr>
        <p:spPr>
          <a:xfrm>
            <a:off x="2899000" y="242225"/>
            <a:ext cx="853800" cy="853800"/>
          </a:xfrm>
          <a:prstGeom prst="ellipse">
            <a:avLst/>
          </a:prstGeom>
          <a:noFill/>
          <a:ln cap="flat" cmpd="sng" w="9525">
            <a:solidFill>
              <a:srgbClr val="ED4A00"/>
            </a:solidFill>
            <a:prstDash val="dash"/>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5" name="Google Shape;205;p51"/>
          <p:cNvSpPr/>
          <p:nvPr/>
        </p:nvSpPr>
        <p:spPr>
          <a:xfrm>
            <a:off x="1061150" y="142950"/>
            <a:ext cx="538500" cy="538200"/>
          </a:xfrm>
          <a:prstGeom prst="ellipse">
            <a:avLst/>
          </a:prstGeom>
          <a:solidFill>
            <a:srgbClr val="00D1C6">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6" name="Google Shape;206;p51"/>
          <p:cNvSpPr txBox="1"/>
          <p:nvPr>
            <p:ph idx="12" type="sldNum"/>
          </p:nvPr>
        </p:nvSpPr>
        <p:spPr>
          <a:xfrm>
            <a:off x="8635625" y="4751625"/>
            <a:ext cx="469800" cy="391500"/>
          </a:xfrm>
          <a:prstGeom prst="rect">
            <a:avLst/>
          </a:prstGeom>
          <a:noFill/>
          <a:ln>
            <a:noFill/>
          </a:ln>
        </p:spPr>
        <p:txBody>
          <a:bodyPr anchorCtr="0" anchor="t" bIns="91425" lIns="91425" spcFirstLastPara="1" rIns="91425" wrap="square" tIns="91425">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9pPr>
          </a:lstStyle>
          <a:p>
            <a:pPr indent="0" lvl="0" marL="0" rtl="0" algn="r">
              <a:spcBef>
                <a:spcPts val="0"/>
              </a:spcBef>
              <a:spcAft>
                <a:spcPts val="0"/>
              </a:spcAft>
              <a:buNone/>
            </a:pPr>
            <a:fld id="{00000000-1234-1234-1234-123412341234}" type="slidenum">
              <a:rPr lang="ja"/>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ONLY" type="titleOnly">
  <p:cSld name="TITLE_ONLY">
    <p:spTree>
      <p:nvGrpSpPr>
        <p:cNvPr id="207" name="Shape 207"/>
        <p:cNvGrpSpPr/>
        <p:nvPr/>
      </p:nvGrpSpPr>
      <p:grpSpPr>
        <a:xfrm>
          <a:off x="0" y="0"/>
          <a:ext cx="0" cy="0"/>
          <a:chOff x="0" y="0"/>
          <a:chExt cx="0" cy="0"/>
        </a:xfrm>
      </p:grpSpPr>
      <p:sp>
        <p:nvSpPr>
          <p:cNvPr id="208" name="Google Shape;208;p52"/>
          <p:cNvSpPr txBox="1"/>
          <p:nvPr>
            <p:ph type="title"/>
          </p:nvPr>
        </p:nvSpPr>
        <p:spPr>
          <a:xfrm>
            <a:off x="2935875" y="909050"/>
            <a:ext cx="5275500" cy="6411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1800"/>
              <a:buNone/>
              <a:defRPr/>
            </a:lvl1pPr>
            <a:lvl2pPr lvl="1" algn="l">
              <a:lnSpc>
                <a:spcPct val="100000"/>
              </a:lnSpc>
              <a:spcBef>
                <a:spcPts val="0"/>
              </a:spcBef>
              <a:spcAft>
                <a:spcPts val="0"/>
              </a:spcAft>
              <a:buSzPts val="1800"/>
              <a:buNone/>
              <a:defRPr/>
            </a:lvl2pPr>
            <a:lvl3pPr lvl="2" algn="l">
              <a:lnSpc>
                <a:spcPct val="100000"/>
              </a:lnSpc>
              <a:spcBef>
                <a:spcPts val="0"/>
              </a:spcBef>
              <a:spcAft>
                <a:spcPts val="0"/>
              </a:spcAft>
              <a:buSzPts val="1800"/>
              <a:buNone/>
              <a:defRPr/>
            </a:lvl3pPr>
            <a:lvl4pPr lvl="3" algn="l">
              <a:lnSpc>
                <a:spcPct val="100000"/>
              </a:lnSpc>
              <a:spcBef>
                <a:spcPts val="0"/>
              </a:spcBef>
              <a:spcAft>
                <a:spcPts val="0"/>
              </a:spcAft>
              <a:buSzPts val="1800"/>
              <a:buNone/>
              <a:defRPr/>
            </a:lvl4pPr>
            <a:lvl5pPr lvl="4" algn="l">
              <a:lnSpc>
                <a:spcPct val="100000"/>
              </a:lnSpc>
              <a:spcBef>
                <a:spcPts val="0"/>
              </a:spcBef>
              <a:spcAft>
                <a:spcPts val="0"/>
              </a:spcAft>
              <a:buSzPts val="1800"/>
              <a:buNone/>
              <a:defRPr/>
            </a:lvl5pPr>
            <a:lvl6pPr lvl="5" algn="l">
              <a:lnSpc>
                <a:spcPct val="100000"/>
              </a:lnSpc>
              <a:spcBef>
                <a:spcPts val="0"/>
              </a:spcBef>
              <a:spcAft>
                <a:spcPts val="0"/>
              </a:spcAft>
              <a:buSzPts val="1800"/>
              <a:buNone/>
              <a:defRPr/>
            </a:lvl6pPr>
            <a:lvl7pPr lvl="6" algn="l">
              <a:lnSpc>
                <a:spcPct val="100000"/>
              </a:lnSpc>
              <a:spcBef>
                <a:spcPts val="0"/>
              </a:spcBef>
              <a:spcAft>
                <a:spcPts val="0"/>
              </a:spcAft>
              <a:buSzPts val="1800"/>
              <a:buNone/>
              <a:defRPr/>
            </a:lvl7pPr>
            <a:lvl8pPr lvl="7" algn="l">
              <a:lnSpc>
                <a:spcPct val="100000"/>
              </a:lnSpc>
              <a:spcBef>
                <a:spcPts val="0"/>
              </a:spcBef>
              <a:spcAft>
                <a:spcPts val="0"/>
              </a:spcAft>
              <a:buSzPts val="1800"/>
              <a:buNone/>
              <a:defRPr/>
            </a:lvl8pPr>
            <a:lvl9pPr lvl="8" algn="l">
              <a:lnSpc>
                <a:spcPct val="100000"/>
              </a:lnSpc>
              <a:spcBef>
                <a:spcPts val="0"/>
              </a:spcBef>
              <a:spcAft>
                <a:spcPts val="0"/>
              </a:spcAft>
              <a:buSzPts val="1800"/>
              <a:buNone/>
              <a:defRPr/>
            </a:lvl9pPr>
          </a:lstStyle>
          <a:p/>
        </p:txBody>
      </p:sp>
      <p:sp>
        <p:nvSpPr>
          <p:cNvPr id="209" name="Google Shape;209;p52"/>
          <p:cNvSpPr/>
          <p:nvPr/>
        </p:nvSpPr>
        <p:spPr>
          <a:xfrm>
            <a:off x="1280688" y="3669150"/>
            <a:ext cx="206100" cy="206100"/>
          </a:xfrm>
          <a:prstGeom prst="ellipse">
            <a:avLst/>
          </a:prstGeom>
          <a:solidFill>
            <a:srgbClr val="00D1C6">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0" name="Google Shape;210;p52"/>
          <p:cNvSpPr/>
          <p:nvPr/>
        </p:nvSpPr>
        <p:spPr>
          <a:xfrm>
            <a:off x="180500" y="4023250"/>
            <a:ext cx="1370700" cy="1370700"/>
          </a:xfrm>
          <a:prstGeom prst="ellipse">
            <a:avLst/>
          </a:prstGeom>
          <a:solidFill>
            <a:srgbClr val="BBCD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1" name="Google Shape;211;p52"/>
          <p:cNvSpPr/>
          <p:nvPr/>
        </p:nvSpPr>
        <p:spPr>
          <a:xfrm>
            <a:off x="246046" y="3213146"/>
            <a:ext cx="456000" cy="456000"/>
          </a:xfrm>
          <a:prstGeom prst="ellipse">
            <a:avLst/>
          </a:prstGeom>
          <a:solidFill>
            <a:srgbClr val="65BB48">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2" name="Google Shape;212;p52"/>
          <p:cNvSpPr/>
          <p:nvPr/>
        </p:nvSpPr>
        <p:spPr>
          <a:xfrm>
            <a:off x="71500" y="3038600"/>
            <a:ext cx="804900" cy="804900"/>
          </a:xfrm>
          <a:prstGeom prst="ellipse">
            <a:avLst/>
          </a:prstGeom>
          <a:noFill/>
          <a:ln cap="flat" cmpd="sng" w="9525">
            <a:solidFill>
              <a:srgbClr val="65BB48"/>
            </a:solidFill>
            <a:prstDash val="dash"/>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3" name="Google Shape;213;p52"/>
          <p:cNvSpPr/>
          <p:nvPr/>
        </p:nvSpPr>
        <p:spPr>
          <a:xfrm>
            <a:off x="1280700" y="1608475"/>
            <a:ext cx="1043400" cy="1044000"/>
          </a:xfrm>
          <a:prstGeom prst="donut">
            <a:avLst>
              <a:gd fmla="val 43200" name="adj"/>
            </a:avLst>
          </a:prstGeom>
          <a:solidFill>
            <a:srgbClr val="F8BB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4" name="Google Shape;214;p52"/>
          <p:cNvSpPr/>
          <p:nvPr/>
        </p:nvSpPr>
        <p:spPr>
          <a:xfrm>
            <a:off x="1640475" y="-201875"/>
            <a:ext cx="750300" cy="750300"/>
          </a:xfrm>
          <a:prstGeom prst="ellipse">
            <a:avLst/>
          </a:prstGeom>
          <a:solidFill>
            <a:srgbClr val="ED4A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5" name="Google Shape;215;p52"/>
          <p:cNvSpPr/>
          <p:nvPr/>
        </p:nvSpPr>
        <p:spPr>
          <a:xfrm>
            <a:off x="-480225" y="243625"/>
            <a:ext cx="2347200" cy="2347200"/>
          </a:xfrm>
          <a:prstGeom prst="donut">
            <a:avLst>
              <a:gd fmla="val 6129" name="adj"/>
            </a:avLst>
          </a:prstGeom>
          <a:solidFill>
            <a:srgbClr val="E8004C">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6" name="Google Shape;216;p52"/>
          <p:cNvSpPr/>
          <p:nvPr/>
        </p:nvSpPr>
        <p:spPr>
          <a:xfrm>
            <a:off x="-222975" y="500875"/>
            <a:ext cx="1832700" cy="1832700"/>
          </a:xfrm>
          <a:prstGeom prst="ellipse">
            <a:avLst/>
          </a:prstGeom>
          <a:noFill/>
          <a:ln cap="flat" cmpd="sng" w="9525">
            <a:solidFill>
              <a:srgbClr val="ED4A00"/>
            </a:solidFill>
            <a:prstDash val="dash"/>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7" name="Google Shape;217;p52"/>
          <p:cNvSpPr/>
          <p:nvPr/>
        </p:nvSpPr>
        <p:spPr>
          <a:xfrm>
            <a:off x="1280700" y="3950125"/>
            <a:ext cx="750300" cy="750300"/>
          </a:xfrm>
          <a:prstGeom prst="ellipse">
            <a:avLst/>
          </a:prstGeom>
          <a:solidFill>
            <a:srgbClr val="00ACC3">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8" name="Google Shape;218;p52"/>
          <p:cNvSpPr/>
          <p:nvPr/>
        </p:nvSpPr>
        <p:spPr>
          <a:xfrm>
            <a:off x="7913000" y="600225"/>
            <a:ext cx="550500" cy="550500"/>
          </a:xfrm>
          <a:prstGeom prst="ellipse">
            <a:avLst/>
          </a:prstGeom>
          <a:solidFill>
            <a:srgbClr val="00D1C6">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9" name="Google Shape;219;p52"/>
          <p:cNvSpPr/>
          <p:nvPr/>
        </p:nvSpPr>
        <p:spPr>
          <a:xfrm>
            <a:off x="8703400" y="1608475"/>
            <a:ext cx="287100" cy="287100"/>
          </a:xfrm>
          <a:prstGeom prst="donut">
            <a:avLst>
              <a:gd fmla="val 18608" name="adj"/>
            </a:avLst>
          </a:prstGeom>
          <a:solidFill>
            <a:srgbClr val="ED4A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0" name="Google Shape;220;p52"/>
          <p:cNvSpPr/>
          <p:nvPr/>
        </p:nvSpPr>
        <p:spPr>
          <a:xfrm>
            <a:off x="8809377" y="886439"/>
            <a:ext cx="416400" cy="416400"/>
          </a:xfrm>
          <a:prstGeom prst="ellipse">
            <a:avLst/>
          </a:prstGeom>
          <a:solidFill>
            <a:srgbClr val="F8BB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1" name="Google Shape;221;p52"/>
          <p:cNvSpPr/>
          <p:nvPr/>
        </p:nvSpPr>
        <p:spPr>
          <a:xfrm>
            <a:off x="8118000" y="-244550"/>
            <a:ext cx="741600" cy="741600"/>
          </a:xfrm>
          <a:prstGeom prst="donut">
            <a:avLst>
              <a:gd fmla="val 37879" name="adj"/>
            </a:avLst>
          </a:prstGeom>
          <a:solidFill>
            <a:srgbClr val="00ACC3">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2" name="Google Shape;222;p52"/>
          <p:cNvSpPr/>
          <p:nvPr/>
        </p:nvSpPr>
        <p:spPr>
          <a:xfrm>
            <a:off x="7813725" y="312775"/>
            <a:ext cx="188100" cy="188100"/>
          </a:xfrm>
          <a:prstGeom prst="ellipse">
            <a:avLst/>
          </a:prstGeom>
          <a:solidFill>
            <a:srgbClr val="BBCD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3" name="Google Shape;223;p52"/>
          <p:cNvSpPr/>
          <p:nvPr/>
        </p:nvSpPr>
        <p:spPr>
          <a:xfrm>
            <a:off x="8646900" y="723963"/>
            <a:ext cx="741600" cy="741600"/>
          </a:xfrm>
          <a:prstGeom prst="ellipse">
            <a:avLst/>
          </a:prstGeom>
          <a:noFill/>
          <a:ln cap="flat" cmpd="sng" w="9525">
            <a:solidFill>
              <a:srgbClr val="F8BB00"/>
            </a:solidFill>
            <a:prstDash val="dash"/>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4" name="Google Shape;224;p52"/>
          <p:cNvSpPr txBox="1"/>
          <p:nvPr>
            <p:ph idx="12" type="sldNum"/>
          </p:nvPr>
        </p:nvSpPr>
        <p:spPr>
          <a:xfrm>
            <a:off x="8635625" y="4751625"/>
            <a:ext cx="469800" cy="391500"/>
          </a:xfrm>
          <a:prstGeom prst="rect">
            <a:avLst/>
          </a:prstGeom>
          <a:noFill/>
          <a:ln>
            <a:noFill/>
          </a:ln>
        </p:spPr>
        <p:txBody>
          <a:bodyPr anchorCtr="0" anchor="t" bIns="91425" lIns="91425" spcFirstLastPara="1" rIns="91425" wrap="square" tIns="91425">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9pPr>
          </a:lstStyle>
          <a:p>
            <a:pPr indent="0" lvl="0" marL="0" rtl="0" algn="r">
              <a:spcBef>
                <a:spcPts val="0"/>
              </a:spcBef>
              <a:spcAft>
                <a:spcPts val="0"/>
              </a:spcAft>
              <a:buNone/>
            </a:pPr>
            <a:fld id="{00000000-1234-1234-1234-123412341234}" type="slidenum">
              <a:rPr lang="ja"/>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_1">
  <p:cSld name="BLANK_1">
    <p:spTree>
      <p:nvGrpSpPr>
        <p:cNvPr id="225" name="Shape 225"/>
        <p:cNvGrpSpPr/>
        <p:nvPr/>
      </p:nvGrpSpPr>
      <p:grpSpPr>
        <a:xfrm>
          <a:off x="0" y="0"/>
          <a:ext cx="0" cy="0"/>
          <a:chOff x="0" y="0"/>
          <a:chExt cx="0" cy="0"/>
        </a:xfrm>
      </p:grpSpPr>
      <p:sp>
        <p:nvSpPr>
          <p:cNvPr id="226" name="Google Shape;226;p53"/>
          <p:cNvSpPr/>
          <p:nvPr/>
        </p:nvSpPr>
        <p:spPr>
          <a:xfrm>
            <a:off x="419100" y="-1581150"/>
            <a:ext cx="8305800" cy="8305800"/>
          </a:xfrm>
          <a:prstGeom prst="ellipse">
            <a:avLst/>
          </a:prstGeom>
          <a:noFill/>
          <a:ln cap="flat" cmpd="sng" w="9525">
            <a:solidFill>
              <a:srgbClr val="A1BECC"/>
            </a:solidFill>
            <a:prstDash val="dash"/>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7" name="Google Shape;227;p53"/>
          <p:cNvSpPr txBox="1"/>
          <p:nvPr>
            <p:ph idx="12" type="sldNum"/>
          </p:nvPr>
        </p:nvSpPr>
        <p:spPr>
          <a:xfrm>
            <a:off x="4337100" y="4751625"/>
            <a:ext cx="469800" cy="391500"/>
          </a:xfrm>
          <a:prstGeom prst="rect">
            <a:avLst/>
          </a:prstGeom>
          <a:noFill/>
          <a:ln>
            <a:noFill/>
          </a:ln>
        </p:spPr>
        <p:txBody>
          <a:bodyPr anchorCtr="0" anchor="t" bIns="91425" lIns="91425" spcFirstLastPara="1" rIns="91425" wrap="square" tIns="91425">
            <a:noAutofit/>
          </a:bodyPr>
          <a:lstStyle>
            <a:lvl1pPr indent="0" lvl="0" marL="0" marR="0" algn="ct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1pPr>
            <a:lvl2pPr indent="0" lvl="1" marL="0" marR="0" algn="ct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2pPr>
            <a:lvl3pPr indent="0" lvl="2" marL="0" marR="0" algn="ct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3pPr>
            <a:lvl4pPr indent="0" lvl="3" marL="0" marR="0" algn="ct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4pPr>
            <a:lvl5pPr indent="0" lvl="4" marL="0" marR="0" algn="ct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5pPr>
            <a:lvl6pPr indent="0" lvl="5" marL="0" marR="0" algn="ct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6pPr>
            <a:lvl7pPr indent="0" lvl="6" marL="0" marR="0" algn="ct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7pPr>
            <a:lvl8pPr indent="0" lvl="7" marL="0" marR="0" algn="ct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8pPr>
            <a:lvl9pPr indent="0" lvl="8" marL="0" marR="0" algn="ct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9pPr>
          </a:lstStyle>
          <a:p>
            <a:pPr indent="0" lvl="0" marL="0" rtl="0" algn="ctr">
              <a:spcBef>
                <a:spcPts val="0"/>
              </a:spcBef>
              <a:spcAft>
                <a:spcPts val="0"/>
              </a:spcAft>
              <a:buNone/>
            </a:pPr>
            <a:fld id="{00000000-1234-1234-1234-123412341234}" type="slidenum">
              <a:rPr lang="ja"/>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_ONLY">
  <p:cSld name="CAPTION_ONLY">
    <p:spTree>
      <p:nvGrpSpPr>
        <p:cNvPr id="228" name="Shape 228"/>
        <p:cNvGrpSpPr/>
        <p:nvPr/>
      </p:nvGrpSpPr>
      <p:grpSpPr>
        <a:xfrm>
          <a:off x="0" y="0"/>
          <a:ext cx="0" cy="0"/>
          <a:chOff x="0" y="0"/>
          <a:chExt cx="0" cy="0"/>
        </a:xfrm>
      </p:grpSpPr>
      <p:sp>
        <p:nvSpPr>
          <p:cNvPr id="229" name="Google Shape;229;p54"/>
          <p:cNvSpPr/>
          <p:nvPr/>
        </p:nvSpPr>
        <p:spPr>
          <a:xfrm>
            <a:off x="1197475" y="-802775"/>
            <a:ext cx="6749100" cy="6749100"/>
          </a:xfrm>
          <a:prstGeom prst="ellipse">
            <a:avLst/>
          </a:prstGeom>
          <a:noFill/>
          <a:ln cap="flat" cmpd="sng" w="9525">
            <a:solidFill>
              <a:srgbClr val="A1BECC"/>
            </a:solidFill>
            <a:prstDash val="dash"/>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0" name="Google Shape;230;p54"/>
          <p:cNvSpPr txBox="1"/>
          <p:nvPr>
            <p:ph idx="1" type="body"/>
          </p:nvPr>
        </p:nvSpPr>
        <p:spPr>
          <a:xfrm>
            <a:off x="1246225" y="4177700"/>
            <a:ext cx="6651600" cy="519600"/>
          </a:xfrm>
          <a:prstGeom prst="rect">
            <a:avLst/>
          </a:prstGeom>
          <a:noFill/>
          <a:ln>
            <a:noFill/>
          </a:ln>
        </p:spPr>
        <p:txBody>
          <a:bodyPr anchorCtr="0" anchor="t" bIns="91425" lIns="91425" spcFirstLastPara="1" rIns="91425" wrap="square" tIns="91425">
            <a:noAutofit/>
          </a:bodyPr>
          <a:lstStyle>
            <a:lvl1pPr indent="-228600" lvl="0" marL="457200" algn="ctr">
              <a:lnSpc>
                <a:spcPct val="100000"/>
              </a:lnSpc>
              <a:spcBef>
                <a:spcPts val="360"/>
              </a:spcBef>
              <a:spcAft>
                <a:spcPts val="0"/>
              </a:spcAft>
              <a:buSzPts val="1600"/>
              <a:buNone/>
              <a:defRPr sz="1600"/>
            </a:lvl1pPr>
          </a:lstStyle>
          <a:p/>
        </p:txBody>
      </p:sp>
      <p:sp>
        <p:nvSpPr>
          <p:cNvPr id="231" name="Google Shape;231;p54"/>
          <p:cNvSpPr/>
          <p:nvPr/>
        </p:nvSpPr>
        <p:spPr>
          <a:xfrm rot="10800000">
            <a:off x="8705950" y="3777263"/>
            <a:ext cx="617400" cy="617400"/>
          </a:xfrm>
          <a:prstGeom prst="ellipse">
            <a:avLst/>
          </a:prstGeom>
          <a:solidFill>
            <a:srgbClr val="00D1C6">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2" name="Google Shape;232;p54"/>
          <p:cNvSpPr/>
          <p:nvPr/>
        </p:nvSpPr>
        <p:spPr>
          <a:xfrm rot="10800000">
            <a:off x="608750" y="841361"/>
            <a:ext cx="515400" cy="515400"/>
          </a:xfrm>
          <a:prstGeom prst="donut">
            <a:avLst>
              <a:gd fmla="val 18608" name="adj"/>
            </a:avLst>
          </a:prstGeom>
          <a:solidFill>
            <a:srgbClr val="F8BB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3" name="Google Shape;233;p54"/>
          <p:cNvSpPr/>
          <p:nvPr/>
        </p:nvSpPr>
        <p:spPr>
          <a:xfrm rot="10800000">
            <a:off x="8195021" y="4553300"/>
            <a:ext cx="831600" cy="831600"/>
          </a:xfrm>
          <a:prstGeom prst="donut">
            <a:avLst>
              <a:gd fmla="val 37879" name="adj"/>
            </a:avLst>
          </a:prstGeom>
          <a:solidFill>
            <a:srgbClr val="00ACC3">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4" name="Google Shape;234;p54"/>
          <p:cNvSpPr/>
          <p:nvPr/>
        </p:nvSpPr>
        <p:spPr>
          <a:xfrm rot="10800000">
            <a:off x="8458384" y="4183763"/>
            <a:ext cx="210900" cy="210900"/>
          </a:xfrm>
          <a:prstGeom prst="ellipse">
            <a:avLst/>
          </a:prstGeom>
          <a:solidFill>
            <a:srgbClr val="BBCD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5" name="Google Shape;235;p54"/>
          <p:cNvSpPr/>
          <p:nvPr/>
        </p:nvSpPr>
        <p:spPr>
          <a:xfrm rot="10800000">
            <a:off x="-153147" y="-444547"/>
            <a:ext cx="1128300" cy="1128300"/>
          </a:xfrm>
          <a:prstGeom prst="ellipse">
            <a:avLst/>
          </a:prstGeom>
          <a:noFill/>
          <a:ln cap="flat" cmpd="sng" w="9525">
            <a:solidFill>
              <a:srgbClr val="ED4A00"/>
            </a:solidFill>
            <a:prstDash val="dash"/>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6" name="Google Shape;236;p54"/>
          <p:cNvSpPr/>
          <p:nvPr/>
        </p:nvSpPr>
        <p:spPr>
          <a:xfrm rot="10800000">
            <a:off x="8012016" y="133391"/>
            <a:ext cx="434700" cy="434700"/>
          </a:xfrm>
          <a:prstGeom prst="donut">
            <a:avLst>
              <a:gd fmla="val 8754" name="adj"/>
            </a:avLst>
          </a:prstGeom>
          <a:solidFill>
            <a:srgbClr val="65BB48">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7" name="Google Shape;237;p54"/>
          <p:cNvSpPr/>
          <p:nvPr/>
        </p:nvSpPr>
        <p:spPr>
          <a:xfrm rot="10800000">
            <a:off x="-73577" y="841500"/>
            <a:ext cx="330900" cy="330900"/>
          </a:xfrm>
          <a:prstGeom prst="ellipse">
            <a:avLst/>
          </a:prstGeom>
          <a:solidFill>
            <a:srgbClr val="ED4A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8" name="Google Shape;238;p54"/>
          <p:cNvSpPr/>
          <p:nvPr/>
        </p:nvSpPr>
        <p:spPr>
          <a:xfrm rot="10800000">
            <a:off x="8512150" y="133404"/>
            <a:ext cx="811200" cy="811200"/>
          </a:xfrm>
          <a:prstGeom prst="donut">
            <a:avLst>
              <a:gd fmla="val 39163" name="adj"/>
            </a:avLst>
          </a:prstGeom>
          <a:solidFill>
            <a:srgbClr val="BBCD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9" name="Google Shape;239;p54"/>
          <p:cNvSpPr/>
          <p:nvPr/>
        </p:nvSpPr>
        <p:spPr>
          <a:xfrm rot="10800000">
            <a:off x="117998" y="-173402"/>
            <a:ext cx="586200" cy="586200"/>
          </a:xfrm>
          <a:prstGeom prst="ellipse">
            <a:avLst/>
          </a:prstGeom>
          <a:solidFill>
            <a:srgbClr val="E8004C">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0" name="Google Shape;240;p54"/>
          <p:cNvSpPr/>
          <p:nvPr/>
        </p:nvSpPr>
        <p:spPr>
          <a:xfrm rot="10800000">
            <a:off x="748825" y="4695050"/>
            <a:ext cx="345000" cy="345000"/>
          </a:xfrm>
          <a:prstGeom prst="donut">
            <a:avLst>
              <a:gd fmla="val 30568" name="adj"/>
            </a:avLst>
          </a:prstGeom>
          <a:solidFill>
            <a:srgbClr val="65BB48">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1" name="Google Shape;241;p54"/>
          <p:cNvSpPr/>
          <p:nvPr/>
        </p:nvSpPr>
        <p:spPr>
          <a:xfrm rot="10800000">
            <a:off x="-107786" y="4259033"/>
            <a:ext cx="663000" cy="663000"/>
          </a:xfrm>
          <a:prstGeom prst="ellipse">
            <a:avLst/>
          </a:prstGeom>
          <a:solidFill>
            <a:srgbClr val="F8BB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2" name="Google Shape;242;p54"/>
          <p:cNvSpPr/>
          <p:nvPr/>
        </p:nvSpPr>
        <p:spPr>
          <a:xfrm rot="10800000">
            <a:off x="-316662" y="3443534"/>
            <a:ext cx="506100" cy="506100"/>
          </a:xfrm>
          <a:prstGeom prst="ellipse">
            <a:avLst/>
          </a:prstGeom>
          <a:solidFill>
            <a:srgbClr val="BBCD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3" name="Google Shape;243;p54"/>
          <p:cNvSpPr/>
          <p:nvPr/>
        </p:nvSpPr>
        <p:spPr>
          <a:xfrm rot="10800000">
            <a:off x="-226170" y="4140650"/>
            <a:ext cx="899400" cy="899400"/>
          </a:xfrm>
          <a:prstGeom prst="ellipse">
            <a:avLst/>
          </a:prstGeom>
          <a:noFill/>
          <a:ln cap="flat" cmpd="sng" w="9525">
            <a:solidFill>
              <a:srgbClr val="F8BB00"/>
            </a:solidFill>
            <a:prstDash val="dash"/>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4" name="Google Shape;244;p54"/>
          <p:cNvSpPr/>
          <p:nvPr/>
        </p:nvSpPr>
        <p:spPr>
          <a:xfrm rot="10800000">
            <a:off x="8700641" y="1100250"/>
            <a:ext cx="333300" cy="333300"/>
          </a:xfrm>
          <a:prstGeom prst="ellipse">
            <a:avLst/>
          </a:prstGeom>
          <a:solidFill>
            <a:srgbClr val="00D1C6">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5" name="Google Shape;245;p54"/>
          <p:cNvSpPr txBox="1"/>
          <p:nvPr>
            <p:ph idx="12" type="sldNum"/>
          </p:nvPr>
        </p:nvSpPr>
        <p:spPr>
          <a:xfrm>
            <a:off x="4337100" y="4751625"/>
            <a:ext cx="469800" cy="391500"/>
          </a:xfrm>
          <a:prstGeom prst="rect">
            <a:avLst/>
          </a:prstGeom>
          <a:noFill/>
          <a:ln>
            <a:noFill/>
          </a:ln>
        </p:spPr>
        <p:txBody>
          <a:bodyPr anchorCtr="0" anchor="t" bIns="91425" lIns="91425" spcFirstLastPara="1" rIns="91425" wrap="square" tIns="91425">
            <a:noAutofit/>
          </a:bodyPr>
          <a:lstStyle>
            <a:lvl1pPr indent="0" lvl="0" marL="0" marR="0" algn="ct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1pPr>
            <a:lvl2pPr indent="0" lvl="1" marL="0" marR="0" algn="ct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2pPr>
            <a:lvl3pPr indent="0" lvl="2" marL="0" marR="0" algn="ct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3pPr>
            <a:lvl4pPr indent="0" lvl="3" marL="0" marR="0" algn="ct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4pPr>
            <a:lvl5pPr indent="0" lvl="4" marL="0" marR="0" algn="ct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5pPr>
            <a:lvl6pPr indent="0" lvl="5" marL="0" marR="0" algn="ct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6pPr>
            <a:lvl7pPr indent="0" lvl="6" marL="0" marR="0" algn="ct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7pPr>
            <a:lvl8pPr indent="0" lvl="7" marL="0" marR="0" algn="ct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8pPr>
            <a:lvl9pPr indent="0" lvl="8" marL="0" marR="0" algn="ct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9pPr>
          </a:lstStyle>
          <a:p>
            <a:pPr indent="0" lvl="0" marL="0" rtl="0" algn="ctr">
              <a:spcBef>
                <a:spcPts val="0"/>
              </a:spcBef>
              <a:spcAft>
                <a:spcPts val="0"/>
              </a:spcAft>
              <a:buNone/>
            </a:pPr>
            <a:fld id="{00000000-1234-1234-1234-123412341234}" type="slidenum">
              <a:rPr lang="ja"/>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AND_BODY" type="tx">
  <p:cSld name="TITLE_AND_BODY">
    <p:spTree>
      <p:nvGrpSpPr>
        <p:cNvPr id="27" name="Shape 27"/>
        <p:cNvGrpSpPr/>
        <p:nvPr/>
      </p:nvGrpSpPr>
      <p:grpSpPr>
        <a:xfrm>
          <a:off x="0" y="0"/>
          <a:ext cx="0" cy="0"/>
          <a:chOff x="0" y="0"/>
          <a:chExt cx="0" cy="0"/>
        </a:xfrm>
      </p:grpSpPr>
      <p:cxnSp>
        <p:nvCxnSpPr>
          <p:cNvPr id="28" name="Google Shape;28;p38"/>
          <p:cNvCxnSpPr/>
          <p:nvPr/>
        </p:nvCxnSpPr>
        <p:spPr>
          <a:xfrm>
            <a:off x="0" y="1131725"/>
            <a:ext cx="1375800" cy="0"/>
          </a:xfrm>
          <a:prstGeom prst="straightConnector1">
            <a:avLst/>
          </a:prstGeom>
          <a:noFill/>
          <a:ln cap="flat" cmpd="sng" w="9525">
            <a:solidFill>
              <a:srgbClr val="CCCCCC"/>
            </a:solidFill>
            <a:prstDash val="solid"/>
            <a:round/>
            <a:headEnd len="sm" w="sm" type="none"/>
            <a:tailEnd len="sm" w="sm" type="none"/>
          </a:ln>
        </p:spPr>
      </p:cxnSp>
      <p:sp>
        <p:nvSpPr>
          <p:cNvPr id="29" name="Google Shape;29;p38"/>
          <p:cNvSpPr/>
          <p:nvPr/>
        </p:nvSpPr>
        <p:spPr>
          <a:xfrm>
            <a:off x="817475" y="928767"/>
            <a:ext cx="405900" cy="405900"/>
          </a:xfrm>
          <a:prstGeom prst="ellipse">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 name="Google Shape;30;p38"/>
          <p:cNvSpPr txBox="1"/>
          <p:nvPr>
            <p:ph type="title"/>
          </p:nvPr>
        </p:nvSpPr>
        <p:spPr>
          <a:xfrm>
            <a:off x="1381250" y="922668"/>
            <a:ext cx="3878400" cy="4356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000"/>
              <a:buFont typeface="Lora"/>
              <a:buNone/>
              <a:defRPr b="1" sz="2000">
                <a:latin typeface="Lora"/>
                <a:ea typeface="Lora"/>
                <a:cs typeface="Lora"/>
                <a:sym typeface="Lora"/>
              </a:defRPr>
            </a:lvl1pPr>
            <a:lvl2pPr lvl="1" algn="l">
              <a:lnSpc>
                <a:spcPct val="100000"/>
              </a:lnSpc>
              <a:spcBef>
                <a:spcPts val="0"/>
              </a:spcBef>
              <a:spcAft>
                <a:spcPts val="0"/>
              </a:spcAft>
              <a:buSzPts val="2000"/>
              <a:buFont typeface="Lora"/>
              <a:buNone/>
              <a:defRPr b="1" sz="2000">
                <a:highlight>
                  <a:srgbClr val="FFFFFF"/>
                </a:highlight>
                <a:latin typeface="Lora"/>
                <a:ea typeface="Lora"/>
                <a:cs typeface="Lora"/>
                <a:sym typeface="Lora"/>
              </a:defRPr>
            </a:lvl2pPr>
            <a:lvl3pPr lvl="2" algn="l">
              <a:lnSpc>
                <a:spcPct val="100000"/>
              </a:lnSpc>
              <a:spcBef>
                <a:spcPts val="0"/>
              </a:spcBef>
              <a:spcAft>
                <a:spcPts val="0"/>
              </a:spcAft>
              <a:buSzPts val="2000"/>
              <a:buFont typeface="Lora"/>
              <a:buNone/>
              <a:defRPr b="1" sz="2000">
                <a:highlight>
                  <a:srgbClr val="FFFFFF"/>
                </a:highlight>
                <a:latin typeface="Lora"/>
                <a:ea typeface="Lora"/>
                <a:cs typeface="Lora"/>
                <a:sym typeface="Lora"/>
              </a:defRPr>
            </a:lvl3pPr>
            <a:lvl4pPr lvl="3" algn="l">
              <a:lnSpc>
                <a:spcPct val="100000"/>
              </a:lnSpc>
              <a:spcBef>
                <a:spcPts val="0"/>
              </a:spcBef>
              <a:spcAft>
                <a:spcPts val="0"/>
              </a:spcAft>
              <a:buSzPts val="2000"/>
              <a:buFont typeface="Lora"/>
              <a:buNone/>
              <a:defRPr b="1" sz="2000">
                <a:highlight>
                  <a:srgbClr val="FFFFFF"/>
                </a:highlight>
                <a:latin typeface="Lora"/>
                <a:ea typeface="Lora"/>
                <a:cs typeface="Lora"/>
                <a:sym typeface="Lora"/>
              </a:defRPr>
            </a:lvl4pPr>
            <a:lvl5pPr lvl="4" algn="l">
              <a:lnSpc>
                <a:spcPct val="100000"/>
              </a:lnSpc>
              <a:spcBef>
                <a:spcPts val="0"/>
              </a:spcBef>
              <a:spcAft>
                <a:spcPts val="0"/>
              </a:spcAft>
              <a:buSzPts val="2000"/>
              <a:buFont typeface="Lora"/>
              <a:buNone/>
              <a:defRPr b="1" sz="2000">
                <a:highlight>
                  <a:srgbClr val="FFFFFF"/>
                </a:highlight>
                <a:latin typeface="Lora"/>
                <a:ea typeface="Lora"/>
                <a:cs typeface="Lora"/>
                <a:sym typeface="Lora"/>
              </a:defRPr>
            </a:lvl5pPr>
            <a:lvl6pPr lvl="5" algn="l">
              <a:lnSpc>
                <a:spcPct val="100000"/>
              </a:lnSpc>
              <a:spcBef>
                <a:spcPts val="0"/>
              </a:spcBef>
              <a:spcAft>
                <a:spcPts val="0"/>
              </a:spcAft>
              <a:buSzPts val="2000"/>
              <a:buFont typeface="Lora"/>
              <a:buNone/>
              <a:defRPr b="1" sz="2000">
                <a:highlight>
                  <a:srgbClr val="FFFFFF"/>
                </a:highlight>
                <a:latin typeface="Lora"/>
                <a:ea typeface="Lora"/>
                <a:cs typeface="Lora"/>
                <a:sym typeface="Lora"/>
              </a:defRPr>
            </a:lvl6pPr>
            <a:lvl7pPr lvl="6" algn="l">
              <a:lnSpc>
                <a:spcPct val="100000"/>
              </a:lnSpc>
              <a:spcBef>
                <a:spcPts val="0"/>
              </a:spcBef>
              <a:spcAft>
                <a:spcPts val="0"/>
              </a:spcAft>
              <a:buSzPts val="2000"/>
              <a:buFont typeface="Lora"/>
              <a:buNone/>
              <a:defRPr b="1" sz="2000">
                <a:highlight>
                  <a:srgbClr val="FFFFFF"/>
                </a:highlight>
                <a:latin typeface="Lora"/>
                <a:ea typeface="Lora"/>
                <a:cs typeface="Lora"/>
                <a:sym typeface="Lora"/>
              </a:defRPr>
            </a:lvl7pPr>
            <a:lvl8pPr lvl="7" algn="l">
              <a:lnSpc>
                <a:spcPct val="100000"/>
              </a:lnSpc>
              <a:spcBef>
                <a:spcPts val="0"/>
              </a:spcBef>
              <a:spcAft>
                <a:spcPts val="0"/>
              </a:spcAft>
              <a:buSzPts val="2000"/>
              <a:buFont typeface="Lora"/>
              <a:buNone/>
              <a:defRPr b="1" sz="2000">
                <a:highlight>
                  <a:srgbClr val="FFFFFF"/>
                </a:highlight>
                <a:latin typeface="Lora"/>
                <a:ea typeface="Lora"/>
                <a:cs typeface="Lora"/>
                <a:sym typeface="Lora"/>
              </a:defRPr>
            </a:lvl8pPr>
            <a:lvl9pPr lvl="8" algn="l">
              <a:lnSpc>
                <a:spcPct val="100000"/>
              </a:lnSpc>
              <a:spcBef>
                <a:spcPts val="0"/>
              </a:spcBef>
              <a:spcAft>
                <a:spcPts val="0"/>
              </a:spcAft>
              <a:buSzPts val="2000"/>
              <a:buFont typeface="Lora"/>
              <a:buNone/>
              <a:defRPr b="1" sz="2000">
                <a:highlight>
                  <a:srgbClr val="FFFFFF"/>
                </a:highlight>
                <a:latin typeface="Lora"/>
                <a:ea typeface="Lora"/>
                <a:cs typeface="Lora"/>
                <a:sym typeface="Lora"/>
              </a:defRPr>
            </a:lvl9pPr>
          </a:lstStyle>
          <a:p/>
        </p:txBody>
      </p:sp>
      <p:sp>
        <p:nvSpPr>
          <p:cNvPr id="31" name="Google Shape;31;p38"/>
          <p:cNvSpPr txBox="1"/>
          <p:nvPr>
            <p:ph idx="1" type="body"/>
          </p:nvPr>
        </p:nvSpPr>
        <p:spPr>
          <a:xfrm>
            <a:off x="1381250" y="1616470"/>
            <a:ext cx="6809700" cy="3112200"/>
          </a:xfrm>
          <a:prstGeom prst="rect">
            <a:avLst/>
          </a:prstGeom>
          <a:noFill/>
          <a:ln>
            <a:noFill/>
          </a:ln>
        </p:spPr>
        <p:txBody>
          <a:bodyPr anchorCtr="0" anchor="t" bIns="91425" lIns="91425" spcFirstLastPara="1" rIns="91425" wrap="square" tIns="91425">
            <a:noAutofit/>
          </a:bodyPr>
          <a:lstStyle>
            <a:lvl1pPr indent="-381000" lvl="0" marL="457200" algn="l">
              <a:lnSpc>
                <a:spcPct val="100000"/>
              </a:lnSpc>
              <a:spcBef>
                <a:spcPts val="600"/>
              </a:spcBef>
              <a:spcAft>
                <a:spcPts val="0"/>
              </a:spcAft>
              <a:buClr>
                <a:srgbClr val="FFCD00"/>
              </a:buClr>
              <a:buSzPts val="2400"/>
              <a:buFont typeface="Quattrocento Sans"/>
              <a:buChar char="◉"/>
              <a:defRPr sz="2400">
                <a:latin typeface="Quattrocento Sans"/>
                <a:ea typeface="Quattrocento Sans"/>
                <a:cs typeface="Quattrocento Sans"/>
                <a:sym typeface="Quattrocento Sans"/>
              </a:defRPr>
            </a:lvl1pPr>
            <a:lvl2pPr indent="-355600" lvl="1" marL="914400" algn="l">
              <a:lnSpc>
                <a:spcPct val="100000"/>
              </a:lnSpc>
              <a:spcBef>
                <a:spcPts val="0"/>
              </a:spcBef>
              <a:spcAft>
                <a:spcPts val="0"/>
              </a:spcAft>
              <a:buClr>
                <a:srgbClr val="FFCD00"/>
              </a:buClr>
              <a:buSzPts val="2000"/>
              <a:buFont typeface="Quattrocento Sans"/>
              <a:buChar char="○"/>
              <a:defRPr sz="2000">
                <a:latin typeface="Quattrocento Sans"/>
                <a:ea typeface="Quattrocento Sans"/>
                <a:cs typeface="Quattrocento Sans"/>
                <a:sym typeface="Quattrocento Sans"/>
              </a:defRPr>
            </a:lvl2pPr>
            <a:lvl3pPr indent="-355600" lvl="2" marL="1371600" algn="l">
              <a:lnSpc>
                <a:spcPct val="100000"/>
              </a:lnSpc>
              <a:spcBef>
                <a:spcPts val="0"/>
              </a:spcBef>
              <a:spcAft>
                <a:spcPts val="0"/>
              </a:spcAft>
              <a:buClr>
                <a:srgbClr val="FFCD00"/>
              </a:buClr>
              <a:buSzPts val="2000"/>
              <a:buFont typeface="Quattrocento Sans"/>
              <a:buChar char="■"/>
              <a:defRPr sz="2000">
                <a:latin typeface="Quattrocento Sans"/>
                <a:ea typeface="Quattrocento Sans"/>
                <a:cs typeface="Quattrocento Sans"/>
                <a:sym typeface="Quattrocento Sans"/>
              </a:defRPr>
            </a:lvl3pPr>
            <a:lvl4pPr indent="-342900" lvl="3" marL="1828800" algn="l">
              <a:lnSpc>
                <a:spcPct val="100000"/>
              </a:lnSpc>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4pPr>
            <a:lvl5pPr indent="-342900" lvl="4" marL="2286000" algn="l">
              <a:lnSpc>
                <a:spcPct val="100000"/>
              </a:lnSpc>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5pPr>
            <a:lvl6pPr indent="-342900" lvl="5" marL="2743200" algn="l">
              <a:lnSpc>
                <a:spcPct val="100000"/>
              </a:lnSpc>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6pPr>
            <a:lvl7pPr indent="-342900" lvl="6" marL="3200400" algn="l">
              <a:lnSpc>
                <a:spcPct val="100000"/>
              </a:lnSpc>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7pPr>
            <a:lvl8pPr indent="-342900" lvl="7" marL="3657600" algn="l">
              <a:lnSpc>
                <a:spcPct val="100000"/>
              </a:lnSpc>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8pPr>
            <a:lvl9pPr indent="-342900" lvl="8" marL="4114800" algn="l">
              <a:lnSpc>
                <a:spcPct val="100000"/>
              </a:lnSpc>
              <a:spcBef>
                <a:spcPts val="0"/>
              </a:spcBef>
              <a:spcAft>
                <a:spcPts val="0"/>
              </a:spcAft>
              <a:buClr>
                <a:srgbClr val="FFCD00"/>
              </a:buClr>
              <a:buSzPts val="1800"/>
              <a:buFont typeface="Quattrocento Sans"/>
              <a:buChar char="■"/>
              <a:defRPr sz="1800">
                <a:latin typeface="Quattrocento Sans"/>
                <a:ea typeface="Quattrocento Sans"/>
                <a:cs typeface="Quattrocento Sans"/>
                <a:sym typeface="Quattrocento Sans"/>
              </a:defRPr>
            </a:lvl9pPr>
          </a:lstStyle>
          <a:p/>
        </p:txBody>
      </p:sp>
      <p:cxnSp>
        <p:nvCxnSpPr>
          <p:cNvPr id="32" name="Google Shape;32;p38"/>
          <p:cNvCxnSpPr/>
          <p:nvPr/>
        </p:nvCxnSpPr>
        <p:spPr>
          <a:xfrm>
            <a:off x="5265650" y="1131725"/>
            <a:ext cx="3878400" cy="0"/>
          </a:xfrm>
          <a:prstGeom prst="straightConnector1">
            <a:avLst/>
          </a:prstGeom>
          <a:noFill/>
          <a:ln cap="flat" cmpd="sng" w="9525">
            <a:solidFill>
              <a:srgbClr val="CCCCCC"/>
            </a:solidFill>
            <a:prstDash val="solid"/>
            <a:round/>
            <a:headEnd len="sm" w="sm" type="none"/>
            <a:tailEnd len="sm" w="sm" type="none"/>
          </a:ln>
        </p:spPr>
      </p:cxnSp>
      <p:sp>
        <p:nvSpPr>
          <p:cNvPr id="33" name="Google Shape;33;p38"/>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9pPr>
          </a:lstStyle>
          <a:p>
            <a:pPr indent="0" lvl="0" marL="0" rtl="0" algn="r">
              <a:spcBef>
                <a:spcPts val="0"/>
              </a:spcBef>
              <a:spcAft>
                <a:spcPts val="0"/>
              </a:spcAft>
              <a:buNone/>
            </a:pPr>
            <a:fld id="{00000000-1234-1234-1234-123412341234}" type="slidenum">
              <a:rPr lang="ja"/>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ONLY" type="titleOnly">
  <p:cSld name="TITLE_ONLY">
    <p:spTree>
      <p:nvGrpSpPr>
        <p:cNvPr id="34" name="Shape 34"/>
        <p:cNvGrpSpPr/>
        <p:nvPr/>
      </p:nvGrpSpPr>
      <p:grpSpPr>
        <a:xfrm>
          <a:off x="0" y="0"/>
          <a:ext cx="0" cy="0"/>
          <a:chOff x="0" y="0"/>
          <a:chExt cx="0" cy="0"/>
        </a:xfrm>
      </p:grpSpPr>
      <p:sp>
        <p:nvSpPr>
          <p:cNvPr id="35" name="Google Shape;35;p41"/>
          <p:cNvSpPr txBox="1"/>
          <p:nvPr>
            <p:ph type="title"/>
          </p:nvPr>
        </p:nvSpPr>
        <p:spPr>
          <a:xfrm>
            <a:off x="1381250" y="937125"/>
            <a:ext cx="3878400" cy="4356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000"/>
              <a:buNone/>
              <a:defRPr/>
            </a:lvl1pPr>
            <a:lvl2pPr lvl="1" algn="l">
              <a:lnSpc>
                <a:spcPct val="100000"/>
              </a:lnSpc>
              <a:spcBef>
                <a:spcPts val="0"/>
              </a:spcBef>
              <a:spcAft>
                <a:spcPts val="0"/>
              </a:spcAft>
              <a:buSzPts val="2000"/>
              <a:buNone/>
              <a:defRPr/>
            </a:lvl2pPr>
            <a:lvl3pPr lvl="2" algn="l">
              <a:lnSpc>
                <a:spcPct val="100000"/>
              </a:lnSpc>
              <a:spcBef>
                <a:spcPts val="0"/>
              </a:spcBef>
              <a:spcAft>
                <a:spcPts val="0"/>
              </a:spcAft>
              <a:buSzPts val="2000"/>
              <a:buNone/>
              <a:defRPr/>
            </a:lvl3pPr>
            <a:lvl4pPr lvl="3" algn="l">
              <a:lnSpc>
                <a:spcPct val="100000"/>
              </a:lnSpc>
              <a:spcBef>
                <a:spcPts val="0"/>
              </a:spcBef>
              <a:spcAft>
                <a:spcPts val="0"/>
              </a:spcAft>
              <a:buSzPts val="2000"/>
              <a:buNone/>
              <a:defRPr/>
            </a:lvl4pPr>
            <a:lvl5pPr lvl="4" algn="l">
              <a:lnSpc>
                <a:spcPct val="100000"/>
              </a:lnSpc>
              <a:spcBef>
                <a:spcPts val="0"/>
              </a:spcBef>
              <a:spcAft>
                <a:spcPts val="0"/>
              </a:spcAft>
              <a:buSzPts val="2000"/>
              <a:buNone/>
              <a:defRPr/>
            </a:lvl5pPr>
            <a:lvl6pPr lvl="5" algn="l">
              <a:lnSpc>
                <a:spcPct val="100000"/>
              </a:lnSpc>
              <a:spcBef>
                <a:spcPts val="0"/>
              </a:spcBef>
              <a:spcAft>
                <a:spcPts val="0"/>
              </a:spcAft>
              <a:buSzPts val="2000"/>
              <a:buNone/>
              <a:defRPr/>
            </a:lvl6pPr>
            <a:lvl7pPr lvl="6" algn="l">
              <a:lnSpc>
                <a:spcPct val="100000"/>
              </a:lnSpc>
              <a:spcBef>
                <a:spcPts val="0"/>
              </a:spcBef>
              <a:spcAft>
                <a:spcPts val="0"/>
              </a:spcAft>
              <a:buSzPts val="2000"/>
              <a:buNone/>
              <a:defRPr/>
            </a:lvl7pPr>
            <a:lvl8pPr lvl="7" algn="l">
              <a:lnSpc>
                <a:spcPct val="100000"/>
              </a:lnSpc>
              <a:spcBef>
                <a:spcPts val="0"/>
              </a:spcBef>
              <a:spcAft>
                <a:spcPts val="0"/>
              </a:spcAft>
              <a:buSzPts val="2000"/>
              <a:buNone/>
              <a:defRPr/>
            </a:lvl8pPr>
            <a:lvl9pPr lvl="8" algn="l">
              <a:lnSpc>
                <a:spcPct val="100000"/>
              </a:lnSpc>
              <a:spcBef>
                <a:spcPts val="0"/>
              </a:spcBef>
              <a:spcAft>
                <a:spcPts val="0"/>
              </a:spcAft>
              <a:buSzPts val="2000"/>
              <a:buNone/>
              <a:defRPr/>
            </a:lvl9pPr>
          </a:lstStyle>
          <a:p/>
        </p:txBody>
      </p:sp>
      <p:cxnSp>
        <p:nvCxnSpPr>
          <p:cNvPr id="36" name="Google Shape;36;p41"/>
          <p:cNvCxnSpPr/>
          <p:nvPr/>
        </p:nvCxnSpPr>
        <p:spPr>
          <a:xfrm>
            <a:off x="0" y="1131725"/>
            <a:ext cx="1375800" cy="0"/>
          </a:xfrm>
          <a:prstGeom prst="straightConnector1">
            <a:avLst/>
          </a:prstGeom>
          <a:noFill/>
          <a:ln cap="flat" cmpd="sng" w="9525">
            <a:solidFill>
              <a:srgbClr val="CCCCCC"/>
            </a:solidFill>
            <a:prstDash val="solid"/>
            <a:round/>
            <a:headEnd len="sm" w="sm" type="none"/>
            <a:tailEnd len="sm" w="sm" type="none"/>
          </a:ln>
        </p:spPr>
      </p:cxnSp>
      <p:sp>
        <p:nvSpPr>
          <p:cNvPr id="37" name="Google Shape;37;p41"/>
          <p:cNvSpPr/>
          <p:nvPr/>
        </p:nvSpPr>
        <p:spPr>
          <a:xfrm>
            <a:off x="817475" y="928767"/>
            <a:ext cx="405900" cy="405900"/>
          </a:xfrm>
          <a:prstGeom prst="ellipse">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8" name="Google Shape;38;p41"/>
          <p:cNvCxnSpPr/>
          <p:nvPr/>
        </p:nvCxnSpPr>
        <p:spPr>
          <a:xfrm>
            <a:off x="5265650" y="1131725"/>
            <a:ext cx="3878400" cy="0"/>
          </a:xfrm>
          <a:prstGeom prst="straightConnector1">
            <a:avLst/>
          </a:prstGeom>
          <a:noFill/>
          <a:ln cap="flat" cmpd="sng" w="9525">
            <a:solidFill>
              <a:srgbClr val="CCCCCC"/>
            </a:solidFill>
            <a:prstDash val="solid"/>
            <a:round/>
            <a:headEnd len="sm" w="sm" type="none"/>
            <a:tailEnd len="sm" w="sm" type="none"/>
          </a:ln>
        </p:spPr>
      </p:cxnSp>
      <p:sp>
        <p:nvSpPr>
          <p:cNvPr id="39" name="Google Shape;39;p41"/>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9pPr>
          </a:lstStyle>
          <a:p>
            <a:pPr indent="0" lvl="0" marL="0" rtl="0" algn="r">
              <a:spcBef>
                <a:spcPts val="0"/>
              </a:spcBef>
              <a:spcAft>
                <a:spcPts val="0"/>
              </a:spcAft>
              <a:buNone/>
            </a:pPr>
            <a:fld id="{00000000-1234-1234-1234-123412341234}" type="slidenum">
              <a:rPr lang="ja"/>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AND_TWO_COLUMNS_1">
  <p:cSld name="TITLE_AND_TWO_COLUMNS_1">
    <p:spTree>
      <p:nvGrpSpPr>
        <p:cNvPr id="40" name="Shape 40"/>
        <p:cNvGrpSpPr/>
        <p:nvPr/>
      </p:nvGrpSpPr>
      <p:grpSpPr>
        <a:xfrm>
          <a:off x="0" y="0"/>
          <a:ext cx="0" cy="0"/>
          <a:chOff x="0" y="0"/>
          <a:chExt cx="0" cy="0"/>
        </a:xfrm>
      </p:grpSpPr>
      <p:sp>
        <p:nvSpPr>
          <p:cNvPr id="41" name="Google Shape;41;p42"/>
          <p:cNvSpPr txBox="1"/>
          <p:nvPr>
            <p:ph type="title"/>
          </p:nvPr>
        </p:nvSpPr>
        <p:spPr>
          <a:xfrm>
            <a:off x="1381250" y="922668"/>
            <a:ext cx="3878400" cy="4356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000"/>
              <a:buNone/>
              <a:defRPr/>
            </a:lvl1pPr>
            <a:lvl2pPr lvl="1" algn="l">
              <a:lnSpc>
                <a:spcPct val="100000"/>
              </a:lnSpc>
              <a:spcBef>
                <a:spcPts val="0"/>
              </a:spcBef>
              <a:spcAft>
                <a:spcPts val="0"/>
              </a:spcAft>
              <a:buSzPts val="2000"/>
              <a:buNone/>
              <a:defRPr/>
            </a:lvl2pPr>
            <a:lvl3pPr lvl="2" algn="l">
              <a:lnSpc>
                <a:spcPct val="100000"/>
              </a:lnSpc>
              <a:spcBef>
                <a:spcPts val="0"/>
              </a:spcBef>
              <a:spcAft>
                <a:spcPts val="0"/>
              </a:spcAft>
              <a:buSzPts val="2000"/>
              <a:buNone/>
              <a:defRPr/>
            </a:lvl3pPr>
            <a:lvl4pPr lvl="3" algn="l">
              <a:lnSpc>
                <a:spcPct val="100000"/>
              </a:lnSpc>
              <a:spcBef>
                <a:spcPts val="0"/>
              </a:spcBef>
              <a:spcAft>
                <a:spcPts val="0"/>
              </a:spcAft>
              <a:buSzPts val="2000"/>
              <a:buNone/>
              <a:defRPr/>
            </a:lvl4pPr>
            <a:lvl5pPr lvl="4" algn="l">
              <a:lnSpc>
                <a:spcPct val="100000"/>
              </a:lnSpc>
              <a:spcBef>
                <a:spcPts val="0"/>
              </a:spcBef>
              <a:spcAft>
                <a:spcPts val="0"/>
              </a:spcAft>
              <a:buSzPts val="2000"/>
              <a:buNone/>
              <a:defRPr/>
            </a:lvl5pPr>
            <a:lvl6pPr lvl="5" algn="l">
              <a:lnSpc>
                <a:spcPct val="100000"/>
              </a:lnSpc>
              <a:spcBef>
                <a:spcPts val="0"/>
              </a:spcBef>
              <a:spcAft>
                <a:spcPts val="0"/>
              </a:spcAft>
              <a:buSzPts val="2000"/>
              <a:buNone/>
              <a:defRPr/>
            </a:lvl6pPr>
            <a:lvl7pPr lvl="6" algn="l">
              <a:lnSpc>
                <a:spcPct val="100000"/>
              </a:lnSpc>
              <a:spcBef>
                <a:spcPts val="0"/>
              </a:spcBef>
              <a:spcAft>
                <a:spcPts val="0"/>
              </a:spcAft>
              <a:buSzPts val="2000"/>
              <a:buNone/>
              <a:defRPr/>
            </a:lvl7pPr>
            <a:lvl8pPr lvl="7" algn="l">
              <a:lnSpc>
                <a:spcPct val="100000"/>
              </a:lnSpc>
              <a:spcBef>
                <a:spcPts val="0"/>
              </a:spcBef>
              <a:spcAft>
                <a:spcPts val="0"/>
              </a:spcAft>
              <a:buSzPts val="2000"/>
              <a:buNone/>
              <a:defRPr/>
            </a:lvl8pPr>
            <a:lvl9pPr lvl="8" algn="l">
              <a:lnSpc>
                <a:spcPct val="100000"/>
              </a:lnSpc>
              <a:spcBef>
                <a:spcPts val="0"/>
              </a:spcBef>
              <a:spcAft>
                <a:spcPts val="0"/>
              </a:spcAft>
              <a:buSzPts val="2000"/>
              <a:buNone/>
              <a:defRPr/>
            </a:lvl9pPr>
          </a:lstStyle>
          <a:p/>
        </p:txBody>
      </p:sp>
      <p:sp>
        <p:nvSpPr>
          <p:cNvPr id="42" name="Google Shape;42;p42"/>
          <p:cNvSpPr txBox="1"/>
          <p:nvPr>
            <p:ph idx="1" type="body"/>
          </p:nvPr>
        </p:nvSpPr>
        <p:spPr>
          <a:xfrm>
            <a:off x="1381250" y="1651075"/>
            <a:ext cx="2334000" cy="3122400"/>
          </a:xfrm>
          <a:prstGeom prst="rect">
            <a:avLst/>
          </a:prstGeom>
          <a:noFill/>
          <a:ln>
            <a:noFill/>
          </a:ln>
        </p:spPr>
        <p:txBody>
          <a:bodyPr anchorCtr="0" anchor="t" bIns="91425" lIns="91425" spcFirstLastPara="1" rIns="91425" wrap="square" tIns="91425">
            <a:noAutofit/>
          </a:bodyPr>
          <a:lstStyle>
            <a:lvl1pPr indent="-342900" lvl="0" marL="457200" algn="l">
              <a:lnSpc>
                <a:spcPct val="100000"/>
              </a:lnSpc>
              <a:spcBef>
                <a:spcPts val="600"/>
              </a:spcBef>
              <a:spcAft>
                <a:spcPts val="0"/>
              </a:spcAft>
              <a:buSzPts val="1800"/>
              <a:buChar char="◉"/>
              <a:defRPr sz="1800"/>
            </a:lvl1pPr>
            <a:lvl2pPr indent="-342900" lvl="1" marL="914400" algn="l">
              <a:lnSpc>
                <a:spcPct val="100000"/>
              </a:lnSpc>
              <a:spcBef>
                <a:spcPts val="0"/>
              </a:spcBef>
              <a:spcAft>
                <a:spcPts val="0"/>
              </a:spcAft>
              <a:buSzPts val="1800"/>
              <a:buChar char="○"/>
              <a:defRPr sz="1800"/>
            </a:lvl2pPr>
            <a:lvl3pPr indent="-342900" lvl="2" marL="1371600" algn="l">
              <a:lnSpc>
                <a:spcPct val="100000"/>
              </a:lnSpc>
              <a:spcBef>
                <a:spcPts val="0"/>
              </a:spcBef>
              <a:spcAft>
                <a:spcPts val="0"/>
              </a:spcAft>
              <a:buSzPts val="1800"/>
              <a:buChar char="■"/>
              <a:defRPr sz="1800"/>
            </a:lvl3pPr>
            <a:lvl4pPr indent="-342900" lvl="3" marL="1828800" algn="l">
              <a:lnSpc>
                <a:spcPct val="100000"/>
              </a:lnSpc>
              <a:spcBef>
                <a:spcPts val="0"/>
              </a:spcBef>
              <a:spcAft>
                <a:spcPts val="0"/>
              </a:spcAft>
              <a:buSzPts val="1800"/>
              <a:buChar char="●"/>
              <a:defRPr/>
            </a:lvl4pPr>
            <a:lvl5pPr indent="-342900" lvl="4" marL="2286000" algn="l">
              <a:lnSpc>
                <a:spcPct val="100000"/>
              </a:lnSpc>
              <a:spcBef>
                <a:spcPts val="0"/>
              </a:spcBef>
              <a:spcAft>
                <a:spcPts val="0"/>
              </a:spcAft>
              <a:buSzPts val="1800"/>
              <a:buChar char="○"/>
              <a:defRPr/>
            </a:lvl5pPr>
            <a:lvl6pPr indent="-342900" lvl="5" marL="2743200" algn="l">
              <a:lnSpc>
                <a:spcPct val="100000"/>
              </a:lnSpc>
              <a:spcBef>
                <a:spcPts val="0"/>
              </a:spcBef>
              <a:spcAft>
                <a:spcPts val="0"/>
              </a:spcAft>
              <a:buSzPts val="1800"/>
              <a:buChar char="■"/>
              <a:defRPr/>
            </a:lvl6pPr>
            <a:lvl7pPr indent="-342900" lvl="6" marL="3200400" algn="l">
              <a:lnSpc>
                <a:spcPct val="100000"/>
              </a:lnSpc>
              <a:spcBef>
                <a:spcPts val="0"/>
              </a:spcBef>
              <a:spcAft>
                <a:spcPts val="0"/>
              </a:spcAft>
              <a:buSzPts val="1800"/>
              <a:buChar char="●"/>
              <a:defRPr/>
            </a:lvl7pPr>
            <a:lvl8pPr indent="-342900" lvl="7" marL="3657600" algn="l">
              <a:lnSpc>
                <a:spcPct val="100000"/>
              </a:lnSpc>
              <a:spcBef>
                <a:spcPts val="0"/>
              </a:spcBef>
              <a:spcAft>
                <a:spcPts val="0"/>
              </a:spcAft>
              <a:buSzPts val="1800"/>
              <a:buChar char="○"/>
              <a:defRPr/>
            </a:lvl8pPr>
            <a:lvl9pPr indent="-342900" lvl="8" marL="4114800" algn="l">
              <a:lnSpc>
                <a:spcPct val="100000"/>
              </a:lnSpc>
              <a:spcBef>
                <a:spcPts val="0"/>
              </a:spcBef>
              <a:spcAft>
                <a:spcPts val="0"/>
              </a:spcAft>
              <a:buSzPts val="1800"/>
              <a:buChar char="■"/>
              <a:defRPr/>
            </a:lvl9pPr>
          </a:lstStyle>
          <a:p/>
        </p:txBody>
      </p:sp>
      <p:sp>
        <p:nvSpPr>
          <p:cNvPr id="43" name="Google Shape;43;p42"/>
          <p:cNvSpPr txBox="1"/>
          <p:nvPr>
            <p:ph idx="2" type="body"/>
          </p:nvPr>
        </p:nvSpPr>
        <p:spPr>
          <a:xfrm>
            <a:off x="3834912" y="1651075"/>
            <a:ext cx="2334000" cy="3122400"/>
          </a:xfrm>
          <a:prstGeom prst="rect">
            <a:avLst/>
          </a:prstGeom>
          <a:noFill/>
          <a:ln>
            <a:noFill/>
          </a:ln>
        </p:spPr>
        <p:txBody>
          <a:bodyPr anchorCtr="0" anchor="t" bIns="91425" lIns="91425" spcFirstLastPara="1" rIns="91425" wrap="square" tIns="91425">
            <a:noAutofit/>
          </a:bodyPr>
          <a:lstStyle>
            <a:lvl1pPr indent="-342900" lvl="0" marL="457200" algn="l">
              <a:lnSpc>
                <a:spcPct val="100000"/>
              </a:lnSpc>
              <a:spcBef>
                <a:spcPts val="600"/>
              </a:spcBef>
              <a:spcAft>
                <a:spcPts val="0"/>
              </a:spcAft>
              <a:buSzPts val="1800"/>
              <a:buChar char="◉"/>
              <a:defRPr sz="1800"/>
            </a:lvl1pPr>
            <a:lvl2pPr indent="-342900" lvl="1" marL="914400" algn="l">
              <a:lnSpc>
                <a:spcPct val="100000"/>
              </a:lnSpc>
              <a:spcBef>
                <a:spcPts val="0"/>
              </a:spcBef>
              <a:spcAft>
                <a:spcPts val="0"/>
              </a:spcAft>
              <a:buSzPts val="1800"/>
              <a:buChar char="○"/>
              <a:defRPr sz="1800"/>
            </a:lvl2pPr>
            <a:lvl3pPr indent="-342900" lvl="2" marL="1371600" algn="l">
              <a:lnSpc>
                <a:spcPct val="100000"/>
              </a:lnSpc>
              <a:spcBef>
                <a:spcPts val="0"/>
              </a:spcBef>
              <a:spcAft>
                <a:spcPts val="0"/>
              </a:spcAft>
              <a:buSzPts val="1800"/>
              <a:buChar char="■"/>
              <a:defRPr sz="1800"/>
            </a:lvl3pPr>
            <a:lvl4pPr indent="-342900" lvl="3" marL="1828800" algn="l">
              <a:lnSpc>
                <a:spcPct val="100000"/>
              </a:lnSpc>
              <a:spcBef>
                <a:spcPts val="0"/>
              </a:spcBef>
              <a:spcAft>
                <a:spcPts val="0"/>
              </a:spcAft>
              <a:buSzPts val="1800"/>
              <a:buChar char="●"/>
              <a:defRPr/>
            </a:lvl4pPr>
            <a:lvl5pPr indent="-342900" lvl="4" marL="2286000" algn="l">
              <a:lnSpc>
                <a:spcPct val="100000"/>
              </a:lnSpc>
              <a:spcBef>
                <a:spcPts val="0"/>
              </a:spcBef>
              <a:spcAft>
                <a:spcPts val="0"/>
              </a:spcAft>
              <a:buSzPts val="1800"/>
              <a:buChar char="○"/>
              <a:defRPr/>
            </a:lvl5pPr>
            <a:lvl6pPr indent="-342900" lvl="5" marL="2743200" algn="l">
              <a:lnSpc>
                <a:spcPct val="100000"/>
              </a:lnSpc>
              <a:spcBef>
                <a:spcPts val="0"/>
              </a:spcBef>
              <a:spcAft>
                <a:spcPts val="0"/>
              </a:spcAft>
              <a:buSzPts val="1800"/>
              <a:buChar char="■"/>
              <a:defRPr/>
            </a:lvl6pPr>
            <a:lvl7pPr indent="-342900" lvl="6" marL="3200400" algn="l">
              <a:lnSpc>
                <a:spcPct val="100000"/>
              </a:lnSpc>
              <a:spcBef>
                <a:spcPts val="0"/>
              </a:spcBef>
              <a:spcAft>
                <a:spcPts val="0"/>
              </a:spcAft>
              <a:buSzPts val="1800"/>
              <a:buChar char="●"/>
              <a:defRPr/>
            </a:lvl7pPr>
            <a:lvl8pPr indent="-342900" lvl="7" marL="3657600" algn="l">
              <a:lnSpc>
                <a:spcPct val="100000"/>
              </a:lnSpc>
              <a:spcBef>
                <a:spcPts val="0"/>
              </a:spcBef>
              <a:spcAft>
                <a:spcPts val="0"/>
              </a:spcAft>
              <a:buSzPts val="1800"/>
              <a:buChar char="○"/>
              <a:defRPr/>
            </a:lvl8pPr>
            <a:lvl9pPr indent="-342900" lvl="8" marL="4114800" algn="l">
              <a:lnSpc>
                <a:spcPct val="100000"/>
              </a:lnSpc>
              <a:spcBef>
                <a:spcPts val="0"/>
              </a:spcBef>
              <a:spcAft>
                <a:spcPts val="0"/>
              </a:spcAft>
              <a:buSzPts val="1800"/>
              <a:buChar char="■"/>
              <a:defRPr/>
            </a:lvl9pPr>
          </a:lstStyle>
          <a:p/>
        </p:txBody>
      </p:sp>
      <p:sp>
        <p:nvSpPr>
          <p:cNvPr id="44" name="Google Shape;44;p42"/>
          <p:cNvSpPr txBox="1"/>
          <p:nvPr>
            <p:ph idx="3" type="body"/>
          </p:nvPr>
        </p:nvSpPr>
        <p:spPr>
          <a:xfrm>
            <a:off x="6288573" y="1651075"/>
            <a:ext cx="2334000" cy="3122400"/>
          </a:xfrm>
          <a:prstGeom prst="rect">
            <a:avLst/>
          </a:prstGeom>
          <a:noFill/>
          <a:ln>
            <a:noFill/>
          </a:ln>
        </p:spPr>
        <p:txBody>
          <a:bodyPr anchorCtr="0" anchor="t" bIns="91425" lIns="91425" spcFirstLastPara="1" rIns="91425" wrap="square" tIns="91425">
            <a:noAutofit/>
          </a:bodyPr>
          <a:lstStyle>
            <a:lvl1pPr indent="-342900" lvl="0" marL="457200" algn="l">
              <a:lnSpc>
                <a:spcPct val="100000"/>
              </a:lnSpc>
              <a:spcBef>
                <a:spcPts val="600"/>
              </a:spcBef>
              <a:spcAft>
                <a:spcPts val="0"/>
              </a:spcAft>
              <a:buSzPts val="1800"/>
              <a:buChar char="◉"/>
              <a:defRPr sz="1800"/>
            </a:lvl1pPr>
            <a:lvl2pPr indent="-342900" lvl="1" marL="914400" algn="l">
              <a:lnSpc>
                <a:spcPct val="100000"/>
              </a:lnSpc>
              <a:spcBef>
                <a:spcPts val="0"/>
              </a:spcBef>
              <a:spcAft>
                <a:spcPts val="0"/>
              </a:spcAft>
              <a:buSzPts val="1800"/>
              <a:buChar char="○"/>
              <a:defRPr sz="1800"/>
            </a:lvl2pPr>
            <a:lvl3pPr indent="-342900" lvl="2" marL="1371600" algn="l">
              <a:lnSpc>
                <a:spcPct val="100000"/>
              </a:lnSpc>
              <a:spcBef>
                <a:spcPts val="0"/>
              </a:spcBef>
              <a:spcAft>
                <a:spcPts val="0"/>
              </a:spcAft>
              <a:buSzPts val="1800"/>
              <a:buChar char="■"/>
              <a:defRPr sz="1800"/>
            </a:lvl3pPr>
            <a:lvl4pPr indent="-342900" lvl="3" marL="1828800" algn="l">
              <a:lnSpc>
                <a:spcPct val="100000"/>
              </a:lnSpc>
              <a:spcBef>
                <a:spcPts val="0"/>
              </a:spcBef>
              <a:spcAft>
                <a:spcPts val="0"/>
              </a:spcAft>
              <a:buSzPts val="1800"/>
              <a:buChar char="●"/>
              <a:defRPr/>
            </a:lvl4pPr>
            <a:lvl5pPr indent="-342900" lvl="4" marL="2286000" algn="l">
              <a:lnSpc>
                <a:spcPct val="100000"/>
              </a:lnSpc>
              <a:spcBef>
                <a:spcPts val="0"/>
              </a:spcBef>
              <a:spcAft>
                <a:spcPts val="0"/>
              </a:spcAft>
              <a:buSzPts val="1800"/>
              <a:buChar char="○"/>
              <a:defRPr/>
            </a:lvl5pPr>
            <a:lvl6pPr indent="-342900" lvl="5" marL="2743200" algn="l">
              <a:lnSpc>
                <a:spcPct val="100000"/>
              </a:lnSpc>
              <a:spcBef>
                <a:spcPts val="0"/>
              </a:spcBef>
              <a:spcAft>
                <a:spcPts val="0"/>
              </a:spcAft>
              <a:buSzPts val="1800"/>
              <a:buChar char="■"/>
              <a:defRPr/>
            </a:lvl6pPr>
            <a:lvl7pPr indent="-342900" lvl="6" marL="3200400" algn="l">
              <a:lnSpc>
                <a:spcPct val="100000"/>
              </a:lnSpc>
              <a:spcBef>
                <a:spcPts val="0"/>
              </a:spcBef>
              <a:spcAft>
                <a:spcPts val="0"/>
              </a:spcAft>
              <a:buSzPts val="1800"/>
              <a:buChar char="●"/>
              <a:defRPr/>
            </a:lvl7pPr>
            <a:lvl8pPr indent="-342900" lvl="7" marL="3657600" algn="l">
              <a:lnSpc>
                <a:spcPct val="100000"/>
              </a:lnSpc>
              <a:spcBef>
                <a:spcPts val="0"/>
              </a:spcBef>
              <a:spcAft>
                <a:spcPts val="0"/>
              </a:spcAft>
              <a:buSzPts val="1800"/>
              <a:buChar char="○"/>
              <a:defRPr/>
            </a:lvl8pPr>
            <a:lvl9pPr indent="-342900" lvl="8" marL="4114800" algn="l">
              <a:lnSpc>
                <a:spcPct val="100000"/>
              </a:lnSpc>
              <a:spcBef>
                <a:spcPts val="0"/>
              </a:spcBef>
              <a:spcAft>
                <a:spcPts val="0"/>
              </a:spcAft>
              <a:buSzPts val="1800"/>
              <a:buChar char="■"/>
              <a:defRPr/>
            </a:lvl9pPr>
          </a:lstStyle>
          <a:p/>
        </p:txBody>
      </p:sp>
      <p:cxnSp>
        <p:nvCxnSpPr>
          <p:cNvPr id="45" name="Google Shape;45;p42"/>
          <p:cNvCxnSpPr/>
          <p:nvPr/>
        </p:nvCxnSpPr>
        <p:spPr>
          <a:xfrm>
            <a:off x="0" y="1131725"/>
            <a:ext cx="1375800" cy="0"/>
          </a:xfrm>
          <a:prstGeom prst="straightConnector1">
            <a:avLst/>
          </a:prstGeom>
          <a:noFill/>
          <a:ln cap="flat" cmpd="sng" w="9525">
            <a:solidFill>
              <a:srgbClr val="CCCCCC"/>
            </a:solidFill>
            <a:prstDash val="solid"/>
            <a:round/>
            <a:headEnd len="sm" w="sm" type="none"/>
            <a:tailEnd len="sm" w="sm" type="none"/>
          </a:ln>
        </p:spPr>
      </p:cxnSp>
      <p:sp>
        <p:nvSpPr>
          <p:cNvPr id="46" name="Google Shape;46;p42"/>
          <p:cNvSpPr/>
          <p:nvPr/>
        </p:nvSpPr>
        <p:spPr>
          <a:xfrm>
            <a:off x="817475" y="928767"/>
            <a:ext cx="405900" cy="405900"/>
          </a:xfrm>
          <a:prstGeom prst="ellipse">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7" name="Google Shape;47;p42"/>
          <p:cNvCxnSpPr/>
          <p:nvPr/>
        </p:nvCxnSpPr>
        <p:spPr>
          <a:xfrm>
            <a:off x="5265650" y="1131725"/>
            <a:ext cx="3878400" cy="0"/>
          </a:xfrm>
          <a:prstGeom prst="straightConnector1">
            <a:avLst/>
          </a:prstGeom>
          <a:noFill/>
          <a:ln cap="flat" cmpd="sng" w="9525">
            <a:solidFill>
              <a:srgbClr val="CCCCCC"/>
            </a:solidFill>
            <a:prstDash val="solid"/>
            <a:round/>
            <a:headEnd len="sm" w="sm" type="none"/>
            <a:tailEnd len="sm" w="sm" type="none"/>
          </a:ln>
        </p:spPr>
      </p:cxnSp>
      <p:sp>
        <p:nvSpPr>
          <p:cNvPr id="48" name="Google Shape;48;p42"/>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9pPr>
          </a:lstStyle>
          <a:p>
            <a:pPr indent="0" lvl="0" marL="0" rtl="0" algn="r">
              <a:spcBef>
                <a:spcPts val="0"/>
              </a:spcBef>
              <a:spcAft>
                <a:spcPts val="0"/>
              </a:spcAft>
              <a:buNone/>
            </a:pPr>
            <a:fld id="{00000000-1234-1234-1234-123412341234}" type="slidenum">
              <a:rPr lang="ja"/>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ype="title">
  <p:cSld name="TITLE">
    <p:spTree>
      <p:nvGrpSpPr>
        <p:cNvPr id="49" name="Shape 49"/>
        <p:cNvGrpSpPr/>
        <p:nvPr/>
      </p:nvGrpSpPr>
      <p:grpSpPr>
        <a:xfrm>
          <a:off x="0" y="0"/>
          <a:ext cx="0" cy="0"/>
          <a:chOff x="0" y="0"/>
          <a:chExt cx="0" cy="0"/>
        </a:xfrm>
      </p:grpSpPr>
      <p:sp>
        <p:nvSpPr>
          <p:cNvPr id="50" name="Google Shape;50;p43"/>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51" name="Google Shape;51;p43"/>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2" name="Google Shape;52;p4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9pPr>
          </a:lstStyle>
          <a:p>
            <a:pPr indent="0" lvl="0" marL="0" rtl="0" algn="r">
              <a:spcBef>
                <a:spcPts val="0"/>
              </a:spcBef>
              <a:spcAft>
                <a:spcPts val="0"/>
              </a:spcAft>
              <a:buNone/>
            </a:pPr>
            <a:fld id="{00000000-1234-1234-1234-123412341234}" type="slidenum">
              <a:rPr lang="ja"/>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BJECT" type="obj">
  <p:cSld name="OBJECT">
    <p:spTree>
      <p:nvGrpSpPr>
        <p:cNvPr id="53" name="Shape 53"/>
        <p:cNvGrpSpPr/>
        <p:nvPr/>
      </p:nvGrpSpPr>
      <p:grpSpPr>
        <a:xfrm>
          <a:off x="0" y="0"/>
          <a:ext cx="0" cy="0"/>
          <a:chOff x="0" y="0"/>
          <a:chExt cx="0" cy="0"/>
        </a:xfrm>
      </p:grpSpPr>
      <p:sp>
        <p:nvSpPr>
          <p:cNvPr id="54" name="Google Shape;54;p44"/>
          <p:cNvSpPr/>
          <p:nvPr/>
        </p:nvSpPr>
        <p:spPr>
          <a:xfrm>
            <a:off x="330214" y="460805"/>
            <a:ext cx="8481900" cy="891900"/>
          </a:xfrm>
          <a:prstGeom prst="rect">
            <a:avLst/>
          </a:prstGeom>
          <a:solidFill>
            <a:schemeClr val="accent1"/>
          </a:solidFill>
          <a:ln>
            <a:noFill/>
          </a:ln>
        </p:spPr>
        <p:txBody>
          <a:bodyPr anchorCtr="0" anchor="ctr" bIns="68575" lIns="68575" spcFirstLastPara="1" rIns="68575" wrap="square" tIns="6857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 name="Google Shape;55;p44"/>
          <p:cNvSpPr txBox="1"/>
          <p:nvPr>
            <p:ph type="title"/>
          </p:nvPr>
        </p:nvSpPr>
        <p:spPr>
          <a:xfrm>
            <a:off x="435894" y="526617"/>
            <a:ext cx="8272200" cy="760200"/>
          </a:xfrm>
          <a:prstGeom prst="rect">
            <a:avLst/>
          </a:prstGeom>
          <a:noFill/>
          <a:ln>
            <a:noFill/>
          </a:ln>
        </p:spPr>
        <p:txBody>
          <a:bodyPr anchorCtr="0" anchor="b" bIns="34275" lIns="68575" spcFirstLastPara="1" rIns="68575" wrap="square" tIns="34275">
            <a:noAutofit/>
          </a:bodyPr>
          <a:lstStyle>
            <a:lvl1pPr lvl="0" algn="l">
              <a:lnSpc>
                <a:spcPct val="100000"/>
              </a:lnSpc>
              <a:spcBef>
                <a:spcPts val="0"/>
              </a:spcBef>
              <a:spcAft>
                <a:spcPts val="0"/>
              </a:spcAft>
              <a:buClr>
                <a:schemeClr val="lt1"/>
              </a:buClr>
              <a:buSzPts val="14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56" name="Google Shape;56;p44"/>
          <p:cNvSpPr txBox="1"/>
          <p:nvPr>
            <p:ph idx="1" type="body"/>
          </p:nvPr>
        </p:nvSpPr>
        <p:spPr>
          <a:xfrm>
            <a:off x="435894" y="1635372"/>
            <a:ext cx="8272200" cy="2758800"/>
          </a:xfrm>
          <a:prstGeom prst="rect">
            <a:avLst/>
          </a:prstGeom>
          <a:noFill/>
          <a:ln>
            <a:noFill/>
          </a:ln>
        </p:spPr>
        <p:txBody>
          <a:bodyPr anchorCtr="0" anchor="ctr" bIns="34275" lIns="68575" spcFirstLastPara="1" rIns="68575" wrap="square" tIns="34275">
            <a:noAutofit/>
          </a:bodyPr>
          <a:lstStyle>
            <a:lvl1pPr indent="-304800" lvl="0" marL="457200" algn="l">
              <a:lnSpc>
                <a:spcPct val="100000"/>
              </a:lnSpc>
              <a:spcBef>
                <a:spcPts val="300"/>
              </a:spcBef>
              <a:spcAft>
                <a:spcPts val="0"/>
              </a:spcAft>
              <a:buSzPts val="1200"/>
              <a:buChar char="●"/>
              <a:defRPr/>
            </a:lvl1pPr>
            <a:lvl2pPr indent="-304800" lvl="1" marL="914400" algn="l">
              <a:lnSpc>
                <a:spcPct val="100000"/>
              </a:lnSpc>
              <a:spcBef>
                <a:spcPts val="500"/>
              </a:spcBef>
              <a:spcAft>
                <a:spcPts val="0"/>
              </a:spcAft>
              <a:buSzPts val="1200"/>
              <a:buChar char="○"/>
              <a:defRPr/>
            </a:lvl2pPr>
            <a:lvl3pPr indent="-304800" lvl="2" marL="1371600" algn="l">
              <a:lnSpc>
                <a:spcPct val="100000"/>
              </a:lnSpc>
              <a:spcBef>
                <a:spcPts val="500"/>
              </a:spcBef>
              <a:spcAft>
                <a:spcPts val="0"/>
              </a:spcAft>
              <a:buSzPts val="1200"/>
              <a:buChar char="■"/>
              <a:defRPr/>
            </a:lvl3pPr>
            <a:lvl4pPr indent="-304800" lvl="3" marL="1828800" algn="l">
              <a:lnSpc>
                <a:spcPct val="100000"/>
              </a:lnSpc>
              <a:spcBef>
                <a:spcPts val="500"/>
              </a:spcBef>
              <a:spcAft>
                <a:spcPts val="0"/>
              </a:spcAft>
              <a:buSzPts val="1200"/>
              <a:buChar char="●"/>
              <a:defRPr/>
            </a:lvl4pPr>
            <a:lvl5pPr indent="-304800" lvl="4" marL="2286000" algn="l">
              <a:lnSpc>
                <a:spcPct val="100000"/>
              </a:lnSpc>
              <a:spcBef>
                <a:spcPts val="500"/>
              </a:spcBef>
              <a:spcAft>
                <a:spcPts val="0"/>
              </a:spcAft>
              <a:buSzPts val="1200"/>
              <a:buChar char="○"/>
              <a:defRPr/>
            </a:lvl5pPr>
            <a:lvl6pPr indent="-304800" lvl="5" marL="2743200" algn="l">
              <a:lnSpc>
                <a:spcPct val="100000"/>
              </a:lnSpc>
              <a:spcBef>
                <a:spcPts val="500"/>
              </a:spcBef>
              <a:spcAft>
                <a:spcPts val="0"/>
              </a:spcAft>
              <a:buSzPts val="1200"/>
              <a:buChar char="■"/>
              <a:defRPr/>
            </a:lvl6pPr>
            <a:lvl7pPr indent="-304800" lvl="6" marL="3200400" algn="l">
              <a:lnSpc>
                <a:spcPct val="100000"/>
              </a:lnSpc>
              <a:spcBef>
                <a:spcPts val="500"/>
              </a:spcBef>
              <a:spcAft>
                <a:spcPts val="0"/>
              </a:spcAft>
              <a:buSzPts val="1200"/>
              <a:buChar char="●"/>
              <a:defRPr/>
            </a:lvl7pPr>
            <a:lvl8pPr indent="-304800" lvl="7" marL="3657600" algn="l">
              <a:lnSpc>
                <a:spcPct val="100000"/>
              </a:lnSpc>
              <a:spcBef>
                <a:spcPts val="500"/>
              </a:spcBef>
              <a:spcAft>
                <a:spcPts val="0"/>
              </a:spcAft>
              <a:buSzPts val="1200"/>
              <a:buChar char="○"/>
              <a:defRPr/>
            </a:lvl8pPr>
            <a:lvl9pPr indent="-304800" lvl="8" marL="4114800" algn="l">
              <a:lnSpc>
                <a:spcPct val="100000"/>
              </a:lnSpc>
              <a:spcBef>
                <a:spcPts val="500"/>
              </a:spcBef>
              <a:spcAft>
                <a:spcPts val="500"/>
              </a:spcAft>
              <a:buSzPts val="1200"/>
              <a:buChar char="■"/>
              <a:defRPr/>
            </a:lvl9pPr>
          </a:lstStyle>
          <a:p/>
        </p:txBody>
      </p:sp>
      <p:sp>
        <p:nvSpPr>
          <p:cNvPr id="57" name="Google Shape;57;p44"/>
          <p:cNvSpPr txBox="1"/>
          <p:nvPr>
            <p:ph idx="10" type="dt"/>
          </p:nvPr>
        </p:nvSpPr>
        <p:spPr>
          <a:xfrm>
            <a:off x="5704463" y="4467103"/>
            <a:ext cx="2133600" cy="273900"/>
          </a:xfrm>
          <a:prstGeom prst="rect">
            <a:avLst/>
          </a:prstGeom>
          <a:noFill/>
          <a:ln>
            <a:noFill/>
          </a:ln>
        </p:spPr>
        <p:txBody>
          <a:bodyPr anchorCtr="0" anchor="ctr" bIns="34275" lIns="68575" spcFirstLastPara="1" rIns="68575" wrap="square" tIns="34275">
            <a:noAutofit/>
          </a:bodyPr>
          <a:lstStyle>
            <a:lvl1pPr lv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58" name="Google Shape;58;p44"/>
          <p:cNvSpPr txBox="1"/>
          <p:nvPr>
            <p:ph idx="11" type="ftr"/>
          </p:nvPr>
        </p:nvSpPr>
        <p:spPr>
          <a:xfrm>
            <a:off x="435894" y="4463858"/>
            <a:ext cx="5187900" cy="273900"/>
          </a:xfrm>
          <a:prstGeom prst="rect">
            <a:avLst/>
          </a:prstGeom>
          <a:noFill/>
          <a:ln>
            <a:noFill/>
          </a:ln>
        </p:spPr>
        <p:txBody>
          <a:bodyPr anchorCtr="0" anchor="ctr" bIns="34275" lIns="68575" spcFirstLastPara="1" rIns="68575" wrap="square" tIns="34275">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59" name="Google Shape;59;p44"/>
          <p:cNvSpPr txBox="1"/>
          <p:nvPr>
            <p:ph idx="12" type="sldNum"/>
          </p:nvPr>
        </p:nvSpPr>
        <p:spPr>
          <a:xfrm>
            <a:off x="7918725" y="4467103"/>
            <a:ext cx="7893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9pPr>
          </a:lstStyle>
          <a:p>
            <a:pPr indent="0" lvl="0" marL="0" rtl="0" algn="r">
              <a:spcBef>
                <a:spcPts val="0"/>
              </a:spcBef>
              <a:spcAft>
                <a:spcPts val="0"/>
              </a:spcAft>
              <a:buNone/>
            </a:pPr>
            <a:fld id="{00000000-1234-1234-1234-123412341234}" type="slidenum">
              <a:rPr lang="ja"/>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4" name="Shape 64"/>
        <p:cNvGrpSpPr/>
        <p:nvPr/>
      </p:nvGrpSpPr>
      <p:grpSpPr>
        <a:xfrm>
          <a:off x="0" y="0"/>
          <a:ext cx="0" cy="0"/>
          <a:chOff x="0" y="0"/>
          <a:chExt cx="0" cy="0"/>
        </a:xfrm>
      </p:grpSpPr>
      <p:sp>
        <p:nvSpPr>
          <p:cNvPr id="65" name="Google Shape;65;p40"/>
          <p:cNvSpPr/>
          <p:nvPr/>
        </p:nvSpPr>
        <p:spPr>
          <a:xfrm>
            <a:off x="419100" y="-1581150"/>
            <a:ext cx="8305800" cy="8305800"/>
          </a:xfrm>
          <a:prstGeom prst="ellipse">
            <a:avLst/>
          </a:prstGeom>
          <a:noFill/>
          <a:ln cap="flat" cmpd="sng" w="9525">
            <a:solidFill>
              <a:srgbClr val="A1BECC"/>
            </a:solidFill>
            <a:prstDash val="dash"/>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 name="Google Shape;66;p40"/>
          <p:cNvSpPr/>
          <p:nvPr/>
        </p:nvSpPr>
        <p:spPr>
          <a:xfrm>
            <a:off x="-164200" y="686175"/>
            <a:ext cx="550500" cy="550500"/>
          </a:xfrm>
          <a:prstGeom prst="ellipse">
            <a:avLst/>
          </a:prstGeom>
          <a:solidFill>
            <a:srgbClr val="00D1C6">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 name="Google Shape;67;p40"/>
          <p:cNvSpPr/>
          <p:nvPr/>
        </p:nvSpPr>
        <p:spPr>
          <a:xfrm>
            <a:off x="8204500" y="3898800"/>
            <a:ext cx="447000" cy="447000"/>
          </a:xfrm>
          <a:prstGeom prst="donut">
            <a:avLst>
              <a:gd fmla="val 18608" name="adj"/>
            </a:avLst>
          </a:prstGeom>
          <a:solidFill>
            <a:srgbClr val="F8BB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8" name="Google Shape;68;p40"/>
          <p:cNvSpPr/>
          <p:nvPr/>
        </p:nvSpPr>
        <p:spPr>
          <a:xfrm>
            <a:off x="100425" y="-196925"/>
            <a:ext cx="741600" cy="741600"/>
          </a:xfrm>
          <a:prstGeom prst="donut">
            <a:avLst>
              <a:gd fmla="val 37879" name="adj"/>
            </a:avLst>
          </a:prstGeom>
          <a:solidFill>
            <a:srgbClr val="00ACC3">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 name="Google Shape;69;p40"/>
          <p:cNvSpPr/>
          <p:nvPr/>
        </p:nvSpPr>
        <p:spPr>
          <a:xfrm>
            <a:off x="419100" y="686175"/>
            <a:ext cx="188100" cy="188100"/>
          </a:xfrm>
          <a:prstGeom prst="ellipse">
            <a:avLst/>
          </a:prstGeom>
          <a:solidFill>
            <a:srgbClr val="BBCD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 name="Google Shape;70;p40"/>
          <p:cNvSpPr/>
          <p:nvPr/>
        </p:nvSpPr>
        <p:spPr>
          <a:xfrm>
            <a:off x="8333725" y="4482500"/>
            <a:ext cx="978600" cy="978600"/>
          </a:xfrm>
          <a:prstGeom prst="ellipse">
            <a:avLst/>
          </a:prstGeom>
          <a:noFill/>
          <a:ln cap="flat" cmpd="sng" w="9525">
            <a:solidFill>
              <a:srgbClr val="ED4A00"/>
            </a:solidFill>
            <a:prstDash val="dash"/>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1" name="Google Shape;71;p40"/>
          <p:cNvSpPr/>
          <p:nvPr/>
        </p:nvSpPr>
        <p:spPr>
          <a:xfrm>
            <a:off x="741750" y="4449750"/>
            <a:ext cx="397500" cy="397500"/>
          </a:xfrm>
          <a:prstGeom prst="donut">
            <a:avLst>
              <a:gd fmla="val 8754" name="adj"/>
            </a:avLst>
          </a:prstGeom>
          <a:solidFill>
            <a:srgbClr val="65BB48">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 name="Google Shape;72;p40"/>
          <p:cNvSpPr/>
          <p:nvPr/>
        </p:nvSpPr>
        <p:spPr>
          <a:xfrm>
            <a:off x="8956300" y="4058696"/>
            <a:ext cx="287100" cy="287100"/>
          </a:xfrm>
          <a:prstGeom prst="ellipse">
            <a:avLst/>
          </a:prstGeom>
          <a:solidFill>
            <a:srgbClr val="ED4A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 name="Google Shape;73;p40"/>
          <p:cNvSpPr/>
          <p:nvPr/>
        </p:nvSpPr>
        <p:spPr>
          <a:xfrm>
            <a:off x="-164200" y="4277700"/>
            <a:ext cx="741600" cy="741600"/>
          </a:xfrm>
          <a:prstGeom prst="donut">
            <a:avLst>
              <a:gd fmla="val 39163" name="adj"/>
            </a:avLst>
          </a:prstGeom>
          <a:solidFill>
            <a:srgbClr val="BBCD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 name="Google Shape;74;p40"/>
          <p:cNvSpPr/>
          <p:nvPr/>
        </p:nvSpPr>
        <p:spPr>
          <a:xfrm>
            <a:off x="8568725" y="4717500"/>
            <a:ext cx="508500" cy="508500"/>
          </a:xfrm>
          <a:prstGeom prst="ellipse">
            <a:avLst/>
          </a:prstGeom>
          <a:solidFill>
            <a:srgbClr val="E8004C">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 name="Google Shape;75;p40"/>
          <p:cNvSpPr/>
          <p:nvPr/>
        </p:nvSpPr>
        <p:spPr>
          <a:xfrm>
            <a:off x="8077475" y="224125"/>
            <a:ext cx="304800" cy="304800"/>
          </a:xfrm>
          <a:prstGeom prst="donut">
            <a:avLst>
              <a:gd fmla="val 30568" name="adj"/>
            </a:avLst>
          </a:prstGeom>
          <a:solidFill>
            <a:srgbClr val="65BB48">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 name="Google Shape;76;p40"/>
          <p:cNvSpPr/>
          <p:nvPr/>
        </p:nvSpPr>
        <p:spPr>
          <a:xfrm>
            <a:off x="8553248" y="328373"/>
            <a:ext cx="585600" cy="585600"/>
          </a:xfrm>
          <a:prstGeom prst="ellipse">
            <a:avLst/>
          </a:prstGeom>
          <a:solidFill>
            <a:srgbClr val="F8BB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 name="Google Shape;77;p40"/>
          <p:cNvSpPr/>
          <p:nvPr/>
        </p:nvSpPr>
        <p:spPr>
          <a:xfrm>
            <a:off x="8876350" y="1187325"/>
            <a:ext cx="447000" cy="447000"/>
          </a:xfrm>
          <a:prstGeom prst="ellipse">
            <a:avLst/>
          </a:prstGeom>
          <a:solidFill>
            <a:srgbClr val="BBCD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 name="Google Shape;78;p40"/>
          <p:cNvSpPr/>
          <p:nvPr/>
        </p:nvSpPr>
        <p:spPr>
          <a:xfrm>
            <a:off x="8449000" y="224125"/>
            <a:ext cx="794400" cy="794400"/>
          </a:xfrm>
          <a:prstGeom prst="ellipse">
            <a:avLst/>
          </a:prstGeom>
          <a:noFill/>
          <a:ln cap="flat" cmpd="sng" w="9525">
            <a:solidFill>
              <a:srgbClr val="F8BB00"/>
            </a:solidFill>
            <a:prstDash val="dash"/>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 name="Google Shape;79;p40"/>
          <p:cNvSpPr/>
          <p:nvPr/>
        </p:nvSpPr>
        <p:spPr>
          <a:xfrm>
            <a:off x="100425" y="3830625"/>
            <a:ext cx="304800" cy="304800"/>
          </a:xfrm>
          <a:prstGeom prst="ellipse">
            <a:avLst/>
          </a:prstGeom>
          <a:solidFill>
            <a:srgbClr val="00D1C6">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 name="Google Shape;80;p40"/>
          <p:cNvSpPr txBox="1"/>
          <p:nvPr>
            <p:ph idx="12" type="sldNum"/>
          </p:nvPr>
        </p:nvSpPr>
        <p:spPr>
          <a:xfrm>
            <a:off x="4337100" y="4751625"/>
            <a:ext cx="469800" cy="391500"/>
          </a:xfrm>
          <a:prstGeom prst="rect">
            <a:avLst/>
          </a:prstGeom>
          <a:noFill/>
          <a:ln>
            <a:noFill/>
          </a:ln>
        </p:spPr>
        <p:txBody>
          <a:bodyPr anchorCtr="0" anchor="t" bIns="91425" lIns="91425" spcFirstLastPara="1" rIns="91425" wrap="square" tIns="91425">
            <a:noAutofit/>
          </a:bodyPr>
          <a:lstStyle>
            <a:lvl1pPr indent="0" lvl="0" marL="0" marR="0" algn="ct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1pPr>
            <a:lvl2pPr indent="0" lvl="1" marL="0" marR="0" algn="ct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2pPr>
            <a:lvl3pPr indent="0" lvl="2" marL="0" marR="0" algn="ct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3pPr>
            <a:lvl4pPr indent="0" lvl="3" marL="0" marR="0" algn="ct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4pPr>
            <a:lvl5pPr indent="0" lvl="4" marL="0" marR="0" algn="ct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5pPr>
            <a:lvl6pPr indent="0" lvl="5" marL="0" marR="0" algn="ct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6pPr>
            <a:lvl7pPr indent="0" lvl="6" marL="0" marR="0" algn="ct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7pPr>
            <a:lvl8pPr indent="0" lvl="7" marL="0" marR="0" algn="ct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8pPr>
            <a:lvl9pPr indent="0" lvl="8" marL="0" marR="0" algn="ct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9pPr>
          </a:lstStyle>
          <a:p>
            <a:pPr indent="0" lvl="0" marL="0" rtl="0" algn="ctr">
              <a:spcBef>
                <a:spcPts val="0"/>
              </a:spcBef>
              <a:spcAft>
                <a:spcPts val="0"/>
              </a:spcAft>
              <a:buNone/>
            </a:pPr>
            <a:fld id="{00000000-1234-1234-1234-123412341234}" type="slidenum">
              <a:rPr lang="ja"/>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ype="title">
  <p:cSld name="TITLE">
    <p:spTree>
      <p:nvGrpSpPr>
        <p:cNvPr id="81" name="Shape 81"/>
        <p:cNvGrpSpPr/>
        <p:nvPr/>
      </p:nvGrpSpPr>
      <p:grpSpPr>
        <a:xfrm>
          <a:off x="0" y="0"/>
          <a:ext cx="0" cy="0"/>
          <a:chOff x="0" y="0"/>
          <a:chExt cx="0" cy="0"/>
        </a:xfrm>
      </p:grpSpPr>
      <p:sp>
        <p:nvSpPr>
          <p:cNvPr id="82" name="Google Shape;82;p45"/>
          <p:cNvSpPr/>
          <p:nvPr/>
        </p:nvSpPr>
        <p:spPr>
          <a:xfrm>
            <a:off x="7209425" y="502200"/>
            <a:ext cx="206100" cy="206100"/>
          </a:xfrm>
          <a:prstGeom prst="ellipse">
            <a:avLst/>
          </a:prstGeom>
          <a:solidFill>
            <a:srgbClr val="00D1C6">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 name="Google Shape;83;p45"/>
          <p:cNvSpPr/>
          <p:nvPr/>
        </p:nvSpPr>
        <p:spPr>
          <a:xfrm>
            <a:off x="1197475" y="-802775"/>
            <a:ext cx="6749100" cy="6749100"/>
          </a:xfrm>
          <a:prstGeom prst="ellipse">
            <a:avLst/>
          </a:prstGeom>
          <a:noFill/>
          <a:ln cap="flat" cmpd="sng" w="9525">
            <a:solidFill>
              <a:srgbClr val="A1BECC"/>
            </a:solidFill>
            <a:prstDash val="dash"/>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 name="Google Shape;84;p45"/>
          <p:cNvSpPr txBox="1"/>
          <p:nvPr>
            <p:ph type="ctrTitle"/>
          </p:nvPr>
        </p:nvSpPr>
        <p:spPr>
          <a:xfrm>
            <a:off x="2255425" y="1991825"/>
            <a:ext cx="4633200" cy="1159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4800"/>
              <a:buNone/>
              <a:defRPr sz="4800"/>
            </a:lvl1pPr>
            <a:lvl2pPr lvl="1" algn="ctr">
              <a:lnSpc>
                <a:spcPct val="100000"/>
              </a:lnSpc>
              <a:spcBef>
                <a:spcPts val="0"/>
              </a:spcBef>
              <a:spcAft>
                <a:spcPts val="0"/>
              </a:spcAft>
              <a:buSzPts val="6000"/>
              <a:buNone/>
              <a:defRPr sz="6000"/>
            </a:lvl2pPr>
            <a:lvl3pPr lvl="2" algn="ctr">
              <a:lnSpc>
                <a:spcPct val="100000"/>
              </a:lnSpc>
              <a:spcBef>
                <a:spcPts val="0"/>
              </a:spcBef>
              <a:spcAft>
                <a:spcPts val="0"/>
              </a:spcAft>
              <a:buSzPts val="6000"/>
              <a:buNone/>
              <a:defRPr sz="6000"/>
            </a:lvl3pPr>
            <a:lvl4pPr lvl="3" algn="ctr">
              <a:lnSpc>
                <a:spcPct val="100000"/>
              </a:lnSpc>
              <a:spcBef>
                <a:spcPts val="0"/>
              </a:spcBef>
              <a:spcAft>
                <a:spcPts val="0"/>
              </a:spcAft>
              <a:buSzPts val="6000"/>
              <a:buNone/>
              <a:defRPr sz="6000"/>
            </a:lvl4pPr>
            <a:lvl5pPr lvl="4" algn="ctr">
              <a:lnSpc>
                <a:spcPct val="100000"/>
              </a:lnSpc>
              <a:spcBef>
                <a:spcPts val="0"/>
              </a:spcBef>
              <a:spcAft>
                <a:spcPts val="0"/>
              </a:spcAft>
              <a:buSzPts val="6000"/>
              <a:buNone/>
              <a:defRPr sz="6000"/>
            </a:lvl5pPr>
            <a:lvl6pPr lvl="5" algn="ctr">
              <a:lnSpc>
                <a:spcPct val="100000"/>
              </a:lnSpc>
              <a:spcBef>
                <a:spcPts val="0"/>
              </a:spcBef>
              <a:spcAft>
                <a:spcPts val="0"/>
              </a:spcAft>
              <a:buSzPts val="6000"/>
              <a:buNone/>
              <a:defRPr sz="6000"/>
            </a:lvl6pPr>
            <a:lvl7pPr lvl="6" algn="ctr">
              <a:lnSpc>
                <a:spcPct val="100000"/>
              </a:lnSpc>
              <a:spcBef>
                <a:spcPts val="0"/>
              </a:spcBef>
              <a:spcAft>
                <a:spcPts val="0"/>
              </a:spcAft>
              <a:buSzPts val="6000"/>
              <a:buNone/>
              <a:defRPr sz="6000"/>
            </a:lvl7pPr>
            <a:lvl8pPr lvl="7" algn="ctr">
              <a:lnSpc>
                <a:spcPct val="100000"/>
              </a:lnSpc>
              <a:spcBef>
                <a:spcPts val="0"/>
              </a:spcBef>
              <a:spcAft>
                <a:spcPts val="0"/>
              </a:spcAft>
              <a:buSzPts val="6000"/>
              <a:buNone/>
              <a:defRPr sz="6000"/>
            </a:lvl8pPr>
            <a:lvl9pPr lvl="8" algn="ctr">
              <a:lnSpc>
                <a:spcPct val="100000"/>
              </a:lnSpc>
              <a:spcBef>
                <a:spcPts val="0"/>
              </a:spcBef>
              <a:spcAft>
                <a:spcPts val="0"/>
              </a:spcAft>
              <a:buSzPts val="6000"/>
              <a:buNone/>
              <a:defRPr sz="6000"/>
            </a:lvl9pPr>
          </a:lstStyle>
          <a:p/>
        </p:txBody>
      </p:sp>
      <p:sp>
        <p:nvSpPr>
          <p:cNvPr id="85" name="Google Shape;85;p45"/>
          <p:cNvSpPr/>
          <p:nvPr/>
        </p:nvSpPr>
        <p:spPr>
          <a:xfrm>
            <a:off x="267550" y="-886750"/>
            <a:ext cx="2347200" cy="2347200"/>
          </a:xfrm>
          <a:prstGeom prst="donut">
            <a:avLst>
              <a:gd fmla="val 29778" name="adj"/>
            </a:avLst>
          </a:prstGeom>
          <a:solidFill>
            <a:srgbClr val="00D1C6">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 name="Google Shape;86;p45"/>
          <p:cNvSpPr/>
          <p:nvPr/>
        </p:nvSpPr>
        <p:spPr>
          <a:xfrm>
            <a:off x="8348875" y="2882375"/>
            <a:ext cx="978600" cy="978600"/>
          </a:xfrm>
          <a:prstGeom prst="ellipse">
            <a:avLst/>
          </a:prstGeom>
          <a:solidFill>
            <a:srgbClr val="ED4A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 name="Google Shape;87;p45"/>
          <p:cNvSpPr/>
          <p:nvPr/>
        </p:nvSpPr>
        <p:spPr>
          <a:xfrm>
            <a:off x="2255425" y="541800"/>
            <a:ext cx="657600" cy="657600"/>
          </a:xfrm>
          <a:prstGeom prst="ellipse">
            <a:avLst/>
          </a:prstGeom>
          <a:solidFill>
            <a:srgbClr val="00ACC3">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 name="Google Shape;88;p45"/>
          <p:cNvSpPr/>
          <p:nvPr/>
        </p:nvSpPr>
        <p:spPr>
          <a:xfrm>
            <a:off x="6752750" y="3465100"/>
            <a:ext cx="2284200" cy="2284200"/>
          </a:xfrm>
          <a:prstGeom prst="donut">
            <a:avLst>
              <a:gd fmla="val 11909" name="adj"/>
            </a:avLst>
          </a:prstGeom>
          <a:solidFill>
            <a:srgbClr val="F8BB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 name="Google Shape;89;p45"/>
          <p:cNvSpPr/>
          <p:nvPr/>
        </p:nvSpPr>
        <p:spPr>
          <a:xfrm>
            <a:off x="137775" y="3193200"/>
            <a:ext cx="657600" cy="657600"/>
          </a:xfrm>
          <a:prstGeom prst="ellipse">
            <a:avLst/>
          </a:prstGeom>
          <a:solidFill>
            <a:srgbClr val="BBCD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 name="Google Shape;90;p45"/>
          <p:cNvSpPr/>
          <p:nvPr/>
        </p:nvSpPr>
        <p:spPr>
          <a:xfrm>
            <a:off x="376550" y="4217275"/>
            <a:ext cx="1207800" cy="1207800"/>
          </a:xfrm>
          <a:prstGeom prst="donut">
            <a:avLst>
              <a:gd fmla="val 42915" name="adj"/>
            </a:avLst>
          </a:prstGeom>
          <a:solidFill>
            <a:srgbClr val="65BB48">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 name="Google Shape;91;p45"/>
          <p:cNvSpPr/>
          <p:nvPr/>
        </p:nvSpPr>
        <p:spPr>
          <a:xfrm>
            <a:off x="8244625" y="2541950"/>
            <a:ext cx="304800" cy="304800"/>
          </a:xfrm>
          <a:prstGeom prst="ellipse">
            <a:avLst/>
          </a:prstGeom>
          <a:solidFill>
            <a:srgbClr val="E8004C">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 name="Google Shape;92;p45"/>
          <p:cNvSpPr/>
          <p:nvPr/>
        </p:nvSpPr>
        <p:spPr>
          <a:xfrm>
            <a:off x="7598775" y="-300250"/>
            <a:ext cx="1370700" cy="1370700"/>
          </a:xfrm>
          <a:prstGeom prst="ellipse">
            <a:avLst/>
          </a:prstGeom>
          <a:solidFill>
            <a:srgbClr val="BBCD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 name="Google Shape;93;p45"/>
          <p:cNvSpPr/>
          <p:nvPr/>
        </p:nvSpPr>
        <p:spPr>
          <a:xfrm>
            <a:off x="8244625" y="802850"/>
            <a:ext cx="657600" cy="657600"/>
          </a:xfrm>
          <a:prstGeom prst="ellipse">
            <a:avLst/>
          </a:prstGeom>
          <a:solidFill>
            <a:srgbClr val="65BB48">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 name="Google Shape;94;p45"/>
          <p:cNvSpPr/>
          <p:nvPr/>
        </p:nvSpPr>
        <p:spPr>
          <a:xfrm>
            <a:off x="213975" y="695900"/>
            <a:ext cx="871500" cy="871500"/>
          </a:xfrm>
          <a:prstGeom prst="ellipse">
            <a:avLst/>
          </a:prstGeom>
          <a:noFill/>
          <a:ln cap="flat" cmpd="sng" w="9525">
            <a:solidFill>
              <a:srgbClr val="00ACC3"/>
            </a:solidFill>
            <a:prstDash val="dash"/>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 name="Google Shape;95;p45"/>
          <p:cNvSpPr/>
          <p:nvPr/>
        </p:nvSpPr>
        <p:spPr>
          <a:xfrm>
            <a:off x="-122175" y="2933250"/>
            <a:ext cx="1177500" cy="1177500"/>
          </a:xfrm>
          <a:prstGeom prst="ellipse">
            <a:avLst/>
          </a:prstGeom>
          <a:noFill/>
          <a:ln cap="flat" cmpd="sng" w="9525">
            <a:solidFill>
              <a:srgbClr val="BBCD00"/>
            </a:solidFill>
            <a:prstDash val="dash"/>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 name="Google Shape;96;p45"/>
          <p:cNvSpPr/>
          <p:nvPr/>
        </p:nvSpPr>
        <p:spPr>
          <a:xfrm>
            <a:off x="8150075" y="708300"/>
            <a:ext cx="846600" cy="846600"/>
          </a:xfrm>
          <a:prstGeom prst="ellipse">
            <a:avLst/>
          </a:prstGeom>
          <a:noFill/>
          <a:ln cap="flat" cmpd="sng" w="9525">
            <a:solidFill>
              <a:srgbClr val="65BB48"/>
            </a:solidFill>
            <a:prstDash val="dash"/>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 name="Google Shape;97;p45"/>
          <p:cNvSpPr/>
          <p:nvPr/>
        </p:nvSpPr>
        <p:spPr>
          <a:xfrm>
            <a:off x="1055325" y="3904575"/>
            <a:ext cx="206100" cy="206100"/>
          </a:xfrm>
          <a:prstGeom prst="ellipse">
            <a:avLst/>
          </a:prstGeom>
          <a:solidFill>
            <a:srgbClr val="F8BB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AND_TWO_COLUMNS_1">
  <p:cSld name="TITLE_AND_TWO_COLUMNS_1">
    <p:spTree>
      <p:nvGrpSpPr>
        <p:cNvPr id="98" name="Shape 98"/>
        <p:cNvGrpSpPr/>
        <p:nvPr/>
      </p:nvGrpSpPr>
      <p:grpSpPr>
        <a:xfrm>
          <a:off x="0" y="0"/>
          <a:ext cx="0" cy="0"/>
          <a:chOff x="0" y="0"/>
          <a:chExt cx="0" cy="0"/>
        </a:xfrm>
      </p:grpSpPr>
      <p:sp>
        <p:nvSpPr>
          <p:cNvPr id="99" name="Google Shape;99;p46"/>
          <p:cNvSpPr/>
          <p:nvPr/>
        </p:nvSpPr>
        <p:spPr>
          <a:xfrm>
            <a:off x="8638525" y="1472600"/>
            <a:ext cx="978600" cy="978600"/>
          </a:xfrm>
          <a:prstGeom prst="ellipse">
            <a:avLst/>
          </a:prstGeom>
          <a:noFill/>
          <a:ln cap="flat" cmpd="sng" w="9525">
            <a:solidFill>
              <a:srgbClr val="ED4A00"/>
            </a:solidFill>
            <a:prstDash val="dash"/>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 name="Google Shape;100;p46"/>
          <p:cNvSpPr txBox="1"/>
          <p:nvPr>
            <p:ph type="title"/>
          </p:nvPr>
        </p:nvSpPr>
        <p:spPr>
          <a:xfrm>
            <a:off x="2935875" y="909050"/>
            <a:ext cx="5275500" cy="6411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1800"/>
              <a:buNone/>
              <a:defRPr/>
            </a:lvl1pPr>
            <a:lvl2pPr lvl="1" algn="l">
              <a:lnSpc>
                <a:spcPct val="100000"/>
              </a:lnSpc>
              <a:spcBef>
                <a:spcPts val="0"/>
              </a:spcBef>
              <a:spcAft>
                <a:spcPts val="0"/>
              </a:spcAft>
              <a:buSzPts val="1800"/>
              <a:buNone/>
              <a:defRPr/>
            </a:lvl2pPr>
            <a:lvl3pPr lvl="2" algn="l">
              <a:lnSpc>
                <a:spcPct val="100000"/>
              </a:lnSpc>
              <a:spcBef>
                <a:spcPts val="0"/>
              </a:spcBef>
              <a:spcAft>
                <a:spcPts val="0"/>
              </a:spcAft>
              <a:buSzPts val="1800"/>
              <a:buNone/>
              <a:defRPr/>
            </a:lvl3pPr>
            <a:lvl4pPr lvl="3" algn="l">
              <a:lnSpc>
                <a:spcPct val="100000"/>
              </a:lnSpc>
              <a:spcBef>
                <a:spcPts val="0"/>
              </a:spcBef>
              <a:spcAft>
                <a:spcPts val="0"/>
              </a:spcAft>
              <a:buSzPts val="1800"/>
              <a:buNone/>
              <a:defRPr/>
            </a:lvl4pPr>
            <a:lvl5pPr lvl="4" algn="l">
              <a:lnSpc>
                <a:spcPct val="100000"/>
              </a:lnSpc>
              <a:spcBef>
                <a:spcPts val="0"/>
              </a:spcBef>
              <a:spcAft>
                <a:spcPts val="0"/>
              </a:spcAft>
              <a:buSzPts val="1800"/>
              <a:buNone/>
              <a:defRPr/>
            </a:lvl5pPr>
            <a:lvl6pPr lvl="5" algn="l">
              <a:lnSpc>
                <a:spcPct val="100000"/>
              </a:lnSpc>
              <a:spcBef>
                <a:spcPts val="0"/>
              </a:spcBef>
              <a:spcAft>
                <a:spcPts val="0"/>
              </a:spcAft>
              <a:buSzPts val="1800"/>
              <a:buNone/>
              <a:defRPr/>
            </a:lvl6pPr>
            <a:lvl7pPr lvl="6" algn="l">
              <a:lnSpc>
                <a:spcPct val="100000"/>
              </a:lnSpc>
              <a:spcBef>
                <a:spcPts val="0"/>
              </a:spcBef>
              <a:spcAft>
                <a:spcPts val="0"/>
              </a:spcAft>
              <a:buSzPts val="1800"/>
              <a:buNone/>
              <a:defRPr/>
            </a:lvl7pPr>
            <a:lvl8pPr lvl="7" algn="l">
              <a:lnSpc>
                <a:spcPct val="100000"/>
              </a:lnSpc>
              <a:spcBef>
                <a:spcPts val="0"/>
              </a:spcBef>
              <a:spcAft>
                <a:spcPts val="0"/>
              </a:spcAft>
              <a:buSzPts val="1800"/>
              <a:buNone/>
              <a:defRPr/>
            </a:lvl8pPr>
            <a:lvl9pPr lvl="8" algn="l">
              <a:lnSpc>
                <a:spcPct val="100000"/>
              </a:lnSpc>
              <a:spcBef>
                <a:spcPts val="0"/>
              </a:spcBef>
              <a:spcAft>
                <a:spcPts val="0"/>
              </a:spcAft>
              <a:buSzPts val="1800"/>
              <a:buNone/>
              <a:defRPr/>
            </a:lvl9pPr>
          </a:lstStyle>
          <a:p/>
        </p:txBody>
      </p:sp>
      <p:sp>
        <p:nvSpPr>
          <p:cNvPr id="101" name="Google Shape;101;p46"/>
          <p:cNvSpPr txBox="1"/>
          <p:nvPr>
            <p:ph idx="1" type="body"/>
          </p:nvPr>
        </p:nvSpPr>
        <p:spPr>
          <a:xfrm>
            <a:off x="2935875" y="1550150"/>
            <a:ext cx="1700400" cy="33756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600"/>
              </a:spcBef>
              <a:spcAft>
                <a:spcPts val="0"/>
              </a:spcAft>
              <a:buSzPts val="1400"/>
              <a:buChar char="◎"/>
              <a:defRPr sz="1400"/>
            </a:lvl1pPr>
            <a:lvl2pPr indent="-317500" lvl="1" marL="914400" algn="l">
              <a:lnSpc>
                <a:spcPct val="100000"/>
              </a:lnSpc>
              <a:spcBef>
                <a:spcPts val="0"/>
              </a:spcBef>
              <a:spcAft>
                <a:spcPts val="0"/>
              </a:spcAft>
              <a:buSzPts val="1400"/>
              <a:buChar char="◉"/>
              <a:defRPr sz="1400"/>
            </a:lvl2pPr>
            <a:lvl3pPr indent="-317500" lvl="2" marL="1371600" algn="l">
              <a:lnSpc>
                <a:spcPct val="100000"/>
              </a:lnSpc>
              <a:spcBef>
                <a:spcPts val="0"/>
              </a:spcBef>
              <a:spcAft>
                <a:spcPts val="0"/>
              </a:spcAft>
              <a:buSzPts val="1400"/>
              <a:buChar char="￮"/>
              <a:defRPr sz="1400"/>
            </a:lvl3pPr>
            <a:lvl4pPr indent="-317500" lvl="3" marL="1828800" algn="l">
              <a:lnSpc>
                <a:spcPct val="100000"/>
              </a:lnSpc>
              <a:spcBef>
                <a:spcPts val="0"/>
              </a:spcBef>
              <a:spcAft>
                <a:spcPts val="0"/>
              </a:spcAft>
              <a:buSzPts val="1400"/>
              <a:buChar char="●"/>
              <a:defRPr sz="1400"/>
            </a:lvl4pPr>
            <a:lvl5pPr indent="-317500" lvl="4" marL="2286000" algn="l">
              <a:lnSpc>
                <a:spcPct val="100000"/>
              </a:lnSpc>
              <a:spcBef>
                <a:spcPts val="0"/>
              </a:spcBef>
              <a:spcAft>
                <a:spcPts val="0"/>
              </a:spcAft>
              <a:buSzPts val="1400"/>
              <a:buChar char="○"/>
              <a:defRPr sz="1400"/>
            </a:lvl5pPr>
            <a:lvl6pPr indent="-317500" lvl="5" marL="2743200" algn="l">
              <a:lnSpc>
                <a:spcPct val="100000"/>
              </a:lnSpc>
              <a:spcBef>
                <a:spcPts val="0"/>
              </a:spcBef>
              <a:spcAft>
                <a:spcPts val="0"/>
              </a:spcAft>
              <a:buSzPts val="1400"/>
              <a:buChar char="■"/>
              <a:defRPr sz="1400"/>
            </a:lvl6pPr>
            <a:lvl7pPr indent="-317500" lvl="6" marL="3200400" algn="l">
              <a:lnSpc>
                <a:spcPct val="100000"/>
              </a:lnSpc>
              <a:spcBef>
                <a:spcPts val="0"/>
              </a:spcBef>
              <a:spcAft>
                <a:spcPts val="0"/>
              </a:spcAft>
              <a:buSzPts val="1400"/>
              <a:buChar char="●"/>
              <a:defRPr sz="1400"/>
            </a:lvl7pPr>
            <a:lvl8pPr indent="-317500" lvl="7" marL="3657600" algn="l">
              <a:lnSpc>
                <a:spcPct val="100000"/>
              </a:lnSpc>
              <a:spcBef>
                <a:spcPts val="0"/>
              </a:spcBef>
              <a:spcAft>
                <a:spcPts val="0"/>
              </a:spcAft>
              <a:buSzPts val="1400"/>
              <a:buChar char="○"/>
              <a:defRPr sz="1400"/>
            </a:lvl8pPr>
            <a:lvl9pPr indent="-317500" lvl="8" marL="4114800" algn="l">
              <a:lnSpc>
                <a:spcPct val="100000"/>
              </a:lnSpc>
              <a:spcBef>
                <a:spcPts val="0"/>
              </a:spcBef>
              <a:spcAft>
                <a:spcPts val="0"/>
              </a:spcAft>
              <a:buSzPts val="1400"/>
              <a:buChar char="■"/>
              <a:defRPr sz="1400"/>
            </a:lvl9pPr>
          </a:lstStyle>
          <a:p/>
        </p:txBody>
      </p:sp>
      <p:sp>
        <p:nvSpPr>
          <p:cNvPr id="102" name="Google Shape;102;p46"/>
          <p:cNvSpPr txBox="1"/>
          <p:nvPr>
            <p:ph idx="2" type="body"/>
          </p:nvPr>
        </p:nvSpPr>
        <p:spPr>
          <a:xfrm>
            <a:off x="4723373" y="1550150"/>
            <a:ext cx="1700400" cy="33756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600"/>
              </a:spcBef>
              <a:spcAft>
                <a:spcPts val="0"/>
              </a:spcAft>
              <a:buSzPts val="1400"/>
              <a:buChar char="◎"/>
              <a:defRPr sz="1400"/>
            </a:lvl1pPr>
            <a:lvl2pPr indent="-317500" lvl="1" marL="914400" algn="l">
              <a:lnSpc>
                <a:spcPct val="100000"/>
              </a:lnSpc>
              <a:spcBef>
                <a:spcPts val="0"/>
              </a:spcBef>
              <a:spcAft>
                <a:spcPts val="0"/>
              </a:spcAft>
              <a:buSzPts val="1400"/>
              <a:buChar char="◉"/>
              <a:defRPr sz="1400"/>
            </a:lvl2pPr>
            <a:lvl3pPr indent="-317500" lvl="2" marL="1371600" algn="l">
              <a:lnSpc>
                <a:spcPct val="100000"/>
              </a:lnSpc>
              <a:spcBef>
                <a:spcPts val="0"/>
              </a:spcBef>
              <a:spcAft>
                <a:spcPts val="0"/>
              </a:spcAft>
              <a:buSzPts val="1400"/>
              <a:buChar char="￮"/>
              <a:defRPr sz="1400"/>
            </a:lvl3pPr>
            <a:lvl4pPr indent="-317500" lvl="3" marL="1828800" algn="l">
              <a:lnSpc>
                <a:spcPct val="100000"/>
              </a:lnSpc>
              <a:spcBef>
                <a:spcPts val="0"/>
              </a:spcBef>
              <a:spcAft>
                <a:spcPts val="0"/>
              </a:spcAft>
              <a:buSzPts val="1400"/>
              <a:buChar char="●"/>
              <a:defRPr sz="1400"/>
            </a:lvl4pPr>
            <a:lvl5pPr indent="-317500" lvl="4" marL="2286000" algn="l">
              <a:lnSpc>
                <a:spcPct val="100000"/>
              </a:lnSpc>
              <a:spcBef>
                <a:spcPts val="0"/>
              </a:spcBef>
              <a:spcAft>
                <a:spcPts val="0"/>
              </a:spcAft>
              <a:buSzPts val="1400"/>
              <a:buChar char="○"/>
              <a:defRPr sz="1400"/>
            </a:lvl5pPr>
            <a:lvl6pPr indent="-317500" lvl="5" marL="2743200" algn="l">
              <a:lnSpc>
                <a:spcPct val="100000"/>
              </a:lnSpc>
              <a:spcBef>
                <a:spcPts val="0"/>
              </a:spcBef>
              <a:spcAft>
                <a:spcPts val="0"/>
              </a:spcAft>
              <a:buSzPts val="1400"/>
              <a:buChar char="■"/>
              <a:defRPr sz="1400"/>
            </a:lvl6pPr>
            <a:lvl7pPr indent="-317500" lvl="6" marL="3200400" algn="l">
              <a:lnSpc>
                <a:spcPct val="100000"/>
              </a:lnSpc>
              <a:spcBef>
                <a:spcPts val="0"/>
              </a:spcBef>
              <a:spcAft>
                <a:spcPts val="0"/>
              </a:spcAft>
              <a:buSzPts val="1400"/>
              <a:buChar char="●"/>
              <a:defRPr sz="1400"/>
            </a:lvl7pPr>
            <a:lvl8pPr indent="-317500" lvl="7" marL="3657600" algn="l">
              <a:lnSpc>
                <a:spcPct val="100000"/>
              </a:lnSpc>
              <a:spcBef>
                <a:spcPts val="0"/>
              </a:spcBef>
              <a:spcAft>
                <a:spcPts val="0"/>
              </a:spcAft>
              <a:buSzPts val="1400"/>
              <a:buChar char="○"/>
              <a:defRPr sz="1400"/>
            </a:lvl8pPr>
            <a:lvl9pPr indent="-317500" lvl="8" marL="4114800" algn="l">
              <a:lnSpc>
                <a:spcPct val="100000"/>
              </a:lnSpc>
              <a:spcBef>
                <a:spcPts val="0"/>
              </a:spcBef>
              <a:spcAft>
                <a:spcPts val="0"/>
              </a:spcAft>
              <a:buSzPts val="1400"/>
              <a:buChar char="■"/>
              <a:defRPr sz="1400"/>
            </a:lvl9pPr>
          </a:lstStyle>
          <a:p/>
        </p:txBody>
      </p:sp>
      <p:sp>
        <p:nvSpPr>
          <p:cNvPr id="103" name="Google Shape;103;p46"/>
          <p:cNvSpPr txBox="1"/>
          <p:nvPr>
            <p:ph idx="3" type="body"/>
          </p:nvPr>
        </p:nvSpPr>
        <p:spPr>
          <a:xfrm>
            <a:off x="6510871" y="1550150"/>
            <a:ext cx="1700400" cy="33756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600"/>
              </a:spcBef>
              <a:spcAft>
                <a:spcPts val="0"/>
              </a:spcAft>
              <a:buSzPts val="1400"/>
              <a:buChar char="◎"/>
              <a:defRPr sz="1400"/>
            </a:lvl1pPr>
            <a:lvl2pPr indent="-317500" lvl="1" marL="914400" algn="l">
              <a:lnSpc>
                <a:spcPct val="100000"/>
              </a:lnSpc>
              <a:spcBef>
                <a:spcPts val="0"/>
              </a:spcBef>
              <a:spcAft>
                <a:spcPts val="0"/>
              </a:spcAft>
              <a:buSzPts val="1400"/>
              <a:buChar char="◉"/>
              <a:defRPr sz="1400"/>
            </a:lvl2pPr>
            <a:lvl3pPr indent="-317500" lvl="2" marL="1371600" algn="l">
              <a:lnSpc>
                <a:spcPct val="100000"/>
              </a:lnSpc>
              <a:spcBef>
                <a:spcPts val="0"/>
              </a:spcBef>
              <a:spcAft>
                <a:spcPts val="0"/>
              </a:spcAft>
              <a:buSzPts val="1400"/>
              <a:buChar char="￮"/>
              <a:defRPr sz="1400"/>
            </a:lvl3pPr>
            <a:lvl4pPr indent="-317500" lvl="3" marL="1828800" algn="l">
              <a:lnSpc>
                <a:spcPct val="100000"/>
              </a:lnSpc>
              <a:spcBef>
                <a:spcPts val="0"/>
              </a:spcBef>
              <a:spcAft>
                <a:spcPts val="0"/>
              </a:spcAft>
              <a:buSzPts val="1400"/>
              <a:buChar char="●"/>
              <a:defRPr sz="1400"/>
            </a:lvl4pPr>
            <a:lvl5pPr indent="-317500" lvl="4" marL="2286000" algn="l">
              <a:lnSpc>
                <a:spcPct val="100000"/>
              </a:lnSpc>
              <a:spcBef>
                <a:spcPts val="0"/>
              </a:spcBef>
              <a:spcAft>
                <a:spcPts val="0"/>
              </a:spcAft>
              <a:buSzPts val="1400"/>
              <a:buChar char="○"/>
              <a:defRPr sz="1400"/>
            </a:lvl5pPr>
            <a:lvl6pPr indent="-317500" lvl="5" marL="2743200" algn="l">
              <a:lnSpc>
                <a:spcPct val="100000"/>
              </a:lnSpc>
              <a:spcBef>
                <a:spcPts val="0"/>
              </a:spcBef>
              <a:spcAft>
                <a:spcPts val="0"/>
              </a:spcAft>
              <a:buSzPts val="1400"/>
              <a:buChar char="■"/>
              <a:defRPr sz="1400"/>
            </a:lvl6pPr>
            <a:lvl7pPr indent="-317500" lvl="6" marL="3200400" algn="l">
              <a:lnSpc>
                <a:spcPct val="100000"/>
              </a:lnSpc>
              <a:spcBef>
                <a:spcPts val="0"/>
              </a:spcBef>
              <a:spcAft>
                <a:spcPts val="0"/>
              </a:spcAft>
              <a:buSzPts val="1400"/>
              <a:buChar char="●"/>
              <a:defRPr sz="1400"/>
            </a:lvl7pPr>
            <a:lvl8pPr indent="-317500" lvl="7" marL="3657600" algn="l">
              <a:lnSpc>
                <a:spcPct val="100000"/>
              </a:lnSpc>
              <a:spcBef>
                <a:spcPts val="0"/>
              </a:spcBef>
              <a:spcAft>
                <a:spcPts val="0"/>
              </a:spcAft>
              <a:buSzPts val="1400"/>
              <a:buChar char="○"/>
              <a:defRPr sz="1400"/>
            </a:lvl8pPr>
            <a:lvl9pPr indent="-317500" lvl="8" marL="4114800" algn="l">
              <a:lnSpc>
                <a:spcPct val="100000"/>
              </a:lnSpc>
              <a:spcBef>
                <a:spcPts val="0"/>
              </a:spcBef>
              <a:spcAft>
                <a:spcPts val="0"/>
              </a:spcAft>
              <a:buSzPts val="1400"/>
              <a:buChar char="■"/>
              <a:defRPr sz="1400"/>
            </a:lvl9pPr>
          </a:lstStyle>
          <a:p/>
        </p:txBody>
      </p:sp>
      <p:sp>
        <p:nvSpPr>
          <p:cNvPr id="104" name="Google Shape;104;p46"/>
          <p:cNvSpPr/>
          <p:nvPr/>
        </p:nvSpPr>
        <p:spPr>
          <a:xfrm>
            <a:off x="1016475" y="2981600"/>
            <a:ext cx="440400" cy="440400"/>
          </a:xfrm>
          <a:prstGeom prst="ellipse">
            <a:avLst/>
          </a:prstGeom>
          <a:solidFill>
            <a:srgbClr val="65BB48">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5" name="Google Shape;105;p46"/>
          <p:cNvSpPr/>
          <p:nvPr/>
        </p:nvSpPr>
        <p:spPr>
          <a:xfrm>
            <a:off x="-68725" y="3346150"/>
            <a:ext cx="819600" cy="819600"/>
          </a:xfrm>
          <a:prstGeom prst="ellipse">
            <a:avLst/>
          </a:prstGeom>
          <a:noFill/>
          <a:ln cap="flat" cmpd="sng" w="9525">
            <a:solidFill>
              <a:srgbClr val="00D1C6"/>
            </a:solidFill>
            <a:prstDash val="dash"/>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 name="Google Shape;106;p46"/>
          <p:cNvSpPr/>
          <p:nvPr/>
        </p:nvSpPr>
        <p:spPr>
          <a:xfrm>
            <a:off x="1361475" y="140725"/>
            <a:ext cx="862800" cy="863400"/>
          </a:xfrm>
          <a:prstGeom prst="donut">
            <a:avLst>
              <a:gd fmla="val 43200" name="adj"/>
            </a:avLst>
          </a:prstGeom>
          <a:solidFill>
            <a:srgbClr val="E8004C">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7" name="Google Shape;107;p46"/>
          <p:cNvSpPr/>
          <p:nvPr/>
        </p:nvSpPr>
        <p:spPr>
          <a:xfrm>
            <a:off x="1438125" y="3422000"/>
            <a:ext cx="1062000" cy="1062000"/>
          </a:xfrm>
          <a:prstGeom prst="donut">
            <a:avLst>
              <a:gd fmla="val 9905" name="adj"/>
            </a:avLst>
          </a:prstGeom>
          <a:solidFill>
            <a:srgbClr val="BBCD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 name="Google Shape;108;p46"/>
          <p:cNvSpPr/>
          <p:nvPr/>
        </p:nvSpPr>
        <p:spPr>
          <a:xfrm>
            <a:off x="2059425" y="1112475"/>
            <a:ext cx="304800" cy="304800"/>
          </a:xfrm>
          <a:prstGeom prst="ellipse">
            <a:avLst/>
          </a:prstGeom>
          <a:solidFill>
            <a:srgbClr val="ED4A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 name="Google Shape;109;p46"/>
          <p:cNvSpPr/>
          <p:nvPr/>
        </p:nvSpPr>
        <p:spPr>
          <a:xfrm>
            <a:off x="8723500" y="270225"/>
            <a:ext cx="550500" cy="550500"/>
          </a:xfrm>
          <a:prstGeom prst="ellipse">
            <a:avLst/>
          </a:prstGeom>
          <a:solidFill>
            <a:srgbClr val="F8BB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 name="Google Shape;110;p46"/>
          <p:cNvSpPr/>
          <p:nvPr/>
        </p:nvSpPr>
        <p:spPr>
          <a:xfrm>
            <a:off x="8546800" y="608625"/>
            <a:ext cx="397500" cy="397500"/>
          </a:xfrm>
          <a:prstGeom prst="donut">
            <a:avLst>
              <a:gd fmla="val 8754" name="adj"/>
            </a:avLst>
          </a:prstGeom>
          <a:solidFill>
            <a:srgbClr val="65BB48">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 name="Google Shape;111;p46"/>
          <p:cNvSpPr/>
          <p:nvPr/>
        </p:nvSpPr>
        <p:spPr>
          <a:xfrm>
            <a:off x="8211275" y="1152650"/>
            <a:ext cx="397500" cy="397500"/>
          </a:xfrm>
          <a:prstGeom prst="ellipse">
            <a:avLst/>
          </a:prstGeom>
          <a:solidFill>
            <a:srgbClr val="ED4A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 name="Google Shape;112;p46"/>
          <p:cNvSpPr/>
          <p:nvPr/>
        </p:nvSpPr>
        <p:spPr>
          <a:xfrm>
            <a:off x="7599600" y="-275250"/>
            <a:ext cx="741600" cy="741600"/>
          </a:xfrm>
          <a:prstGeom prst="donut">
            <a:avLst>
              <a:gd fmla="val 39163" name="adj"/>
            </a:avLst>
          </a:prstGeom>
          <a:solidFill>
            <a:srgbClr val="BBCD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 name="Google Shape;113;p46"/>
          <p:cNvSpPr/>
          <p:nvPr/>
        </p:nvSpPr>
        <p:spPr>
          <a:xfrm>
            <a:off x="9033775" y="1867850"/>
            <a:ext cx="188100" cy="188100"/>
          </a:xfrm>
          <a:prstGeom prst="ellipse">
            <a:avLst/>
          </a:prstGeom>
          <a:solidFill>
            <a:srgbClr val="E8004C">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 name="Google Shape;114;p46"/>
          <p:cNvSpPr/>
          <p:nvPr/>
        </p:nvSpPr>
        <p:spPr>
          <a:xfrm>
            <a:off x="-480225" y="243625"/>
            <a:ext cx="2347200" cy="2347200"/>
          </a:xfrm>
          <a:prstGeom prst="donut">
            <a:avLst>
              <a:gd fmla="val 21094" name="adj"/>
            </a:avLst>
          </a:prstGeom>
          <a:solidFill>
            <a:srgbClr val="F8BB00">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 name="Google Shape;115;p46"/>
          <p:cNvSpPr/>
          <p:nvPr/>
        </p:nvSpPr>
        <p:spPr>
          <a:xfrm>
            <a:off x="1016475" y="4091700"/>
            <a:ext cx="1207800" cy="1207800"/>
          </a:xfrm>
          <a:prstGeom prst="ellipse">
            <a:avLst/>
          </a:prstGeom>
          <a:solidFill>
            <a:srgbClr val="00ACC3">
              <a:alpha val="86274"/>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 name="Google Shape;116;p46"/>
          <p:cNvSpPr/>
          <p:nvPr/>
        </p:nvSpPr>
        <p:spPr>
          <a:xfrm>
            <a:off x="204075" y="927925"/>
            <a:ext cx="978600" cy="978600"/>
          </a:xfrm>
          <a:prstGeom prst="ellipse">
            <a:avLst/>
          </a:prstGeom>
          <a:noFill/>
          <a:ln cap="flat" cmpd="sng" w="9525">
            <a:solidFill>
              <a:srgbClr val="BBCD00"/>
            </a:solidFill>
            <a:prstDash val="dash"/>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 name="Google Shape;117;p46"/>
          <p:cNvSpPr txBox="1"/>
          <p:nvPr>
            <p:ph idx="12" type="sldNum"/>
          </p:nvPr>
        </p:nvSpPr>
        <p:spPr>
          <a:xfrm>
            <a:off x="8635625" y="4751625"/>
            <a:ext cx="469800" cy="391500"/>
          </a:xfrm>
          <a:prstGeom prst="rect">
            <a:avLst/>
          </a:prstGeom>
          <a:noFill/>
          <a:ln>
            <a:noFill/>
          </a:ln>
        </p:spPr>
        <p:txBody>
          <a:bodyPr anchorCtr="0" anchor="t" bIns="91425" lIns="91425" spcFirstLastPara="1" rIns="91425" wrap="square" tIns="91425">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9pPr>
          </a:lstStyle>
          <a:p>
            <a:pPr indent="0" lvl="0" marL="0" rtl="0" algn="r">
              <a:spcBef>
                <a:spcPts val="0"/>
              </a:spcBef>
              <a:spcAft>
                <a:spcPts val="0"/>
              </a:spcAft>
              <a:buNone/>
            </a:pPr>
            <a:fld id="{00000000-1234-1234-1234-123412341234}" type="slidenum">
              <a:rPr lang="ja"/>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2.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slideLayout" Target="../slideLayouts/slideLayout8.xml"/><Relationship Id="rId3" Type="http://schemas.openxmlformats.org/officeDocument/2006/relationships/slideLayout" Target="../slideLayouts/slideLayout9.xml"/><Relationship Id="rId4" Type="http://schemas.openxmlformats.org/officeDocument/2006/relationships/slideLayout" Target="../slideLayouts/slideLayout10.xml"/><Relationship Id="rId11" Type="http://schemas.openxmlformats.org/officeDocument/2006/relationships/slideLayout" Target="../slideLayouts/slideLayout17.xml"/><Relationship Id="rId10" Type="http://schemas.openxmlformats.org/officeDocument/2006/relationships/slideLayout" Target="../slideLayouts/slideLayout16.xml"/><Relationship Id="rId12" Type="http://schemas.openxmlformats.org/officeDocument/2006/relationships/theme" Target="../theme/theme1.xml"/><Relationship Id="rId9" Type="http://schemas.openxmlformats.org/officeDocument/2006/relationships/slideLayout" Target="../slideLayouts/slideLayout15.xml"/><Relationship Id="rId5" Type="http://schemas.openxmlformats.org/officeDocument/2006/relationships/slideLayout" Target="../slideLayouts/slideLayout11.xml"/><Relationship Id="rId6" Type="http://schemas.openxmlformats.org/officeDocument/2006/relationships/slideLayout" Target="../slideLayouts/slideLayout12.xml"/><Relationship Id="rId7" Type="http://schemas.openxmlformats.org/officeDocument/2006/relationships/slideLayout" Target="../slideLayouts/slideLayout13.xml"/><Relationship Id="rId8"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
    <p:bg>
      <p:bgPr>
        <a:solidFill>
          <a:schemeClr val="lt1"/>
        </a:solidFill>
      </p:bgPr>
    </p:bg>
    <p:spTree>
      <p:nvGrpSpPr>
        <p:cNvPr id="5" name="Shape 5"/>
        <p:cNvGrpSpPr/>
        <p:nvPr/>
      </p:nvGrpSpPr>
      <p:grpSpPr>
        <a:xfrm>
          <a:off x="0" y="0"/>
          <a:ext cx="0" cy="0"/>
          <a:chOff x="0" y="0"/>
          <a:chExt cx="0" cy="0"/>
        </a:xfrm>
      </p:grpSpPr>
      <p:sp>
        <p:nvSpPr>
          <p:cNvPr id="6" name="Google Shape;6;p36"/>
          <p:cNvSpPr txBox="1"/>
          <p:nvPr>
            <p:ph idx="1" type="body"/>
          </p:nvPr>
        </p:nvSpPr>
        <p:spPr>
          <a:xfrm>
            <a:off x="1381250" y="1616470"/>
            <a:ext cx="6809700" cy="3112200"/>
          </a:xfrm>
          <a:prstGeom prst="rect">
            <a:avLst/>
          </a:prstGeom>
          <a:noFill/>
          <a:ln>
            <a:noFill/>
          </a:ln>
        </p:spPr>
        <p:txBody>
          <a:bodyPr anchorCtr="0" anchor="t" bIns="91425" lIns="91425" spcFirstLastPara="1" rIns="91425" wrap="square" tIns="91425">
            <a:noAutofit/>
          </a:bodyPr>
          <a:lstStyle>
            <a:lvl1pPr indent="-381000" lvl="0" marL="457200" marR="0" rtl="0" algn="l">
              <a:lnSpc>
                <a:spcPct val="100000"/>
              </a:lnSpc>
              <a:spcBef>
                <a:spcPts val="600"/>
              </a:spcBef>
              <a:spcAft>
                <a:spcPts val="0"/>
              </a:spcAft>
              <a:buClr>
                <a:schemeClr val="accent1"/>
              </a:buClr>
              <a:buSzPts val="2400"/>
              <a:buFont typeface="Quattrocento Sans"/>
              <a:buChar char="◉"/>
              <a:defRPr b="0" i="0" sz="2400" u="none" cap="none" strike="noStrike">
                <a:solidFill>
                  <a:schemeClr val="dk1"/>
                </a:solidFill>
                <a:latin typeface="Quattrocento Sans"/>
                <a:ea typeface="Quattrocento Sans"/>
                <a:cs typeface="Quattrocento Sans"/>
                <a:sym typeface="Quattrocento Sans"/>
              </a:defRPr>
            </a:lvl1pPr>
            <a:lvl2pPr indent="-355600" lvl="1" marL="914400" marR="0" rtl="0" algn="l">
              <a:lnSpc>
                <a:spcPct val="100000"/>
              </a:lnSpc>
              <a:spcBef>
                <a:spcPts val="0"/>
              </a:spcBef>
              <a:spcAft>
                <a:spcPts val="0"/>
              </a:spcAft>
              <a:buClr>
                <a:schemeClr val="accent1"/>
              </a:buClr>
              <a:buSzPts val="2000"/>
              <a:buFont typeface="Quattrocento Sans"/>
              <a:buChar char="○"/>
              <a:defRPr b="0" i="0" sz="2000" u="none" cap="none" strike="noStrike">
                <a:solidFill>
                  <a:schemeClr val="dk1"/>
                </a:solidFill>
                <a:latin typeface="Quattrocento Sans"/>
                <a:ea typeface="Quattrocento Sans"/>
                <a:cs typeface="Quattrocento Sans"/>
                <a:sym typeface="Quattrocento Sans"/>
              </a:defRPr>
            </a:lvl2pPr>
            <a:lvl3pPr indent="-355600" lvl="2" marL="1371600" marR="0" rtl="0" algn="l">
              <a:lnSpc>
                <a:spcPct val="100000"/>
              </a:lnSpc>
              <a:spcBef>
                <a:spcPts val="0"/>
              </a:spcBef>
              <a:spcAft>
                <a:spcPts val="0"/>
              </a:spcAft>
              <a:buClr>
                <a:schemeClr val="accent1"/>
              </a:buClr>
              <a:buSzPts val="2000"/>
              <a:buFont typeface="Quattrocento Sans"/>
              <a:buChar char="■"/>
              <a:defRPr b="0" i="0" sz="2000" u="none" cap="none" strike="noStrike">
                <a:solidFill>
                  <a:schemeClr val="dk1"/>
                </a:solidFill>
                <a:latin typeface="Quattrocento Sans"/>
                <a:ea typeface="Quattrocento Sans"/>
                <a:cs typeface="Quattrocento Sans"/>
                <a:sym typeface="Quattrocento Sans"/>
              </a:defRPr>
            </a:lvl3pPr>
            <a:lvl4pPr indent="-342900" lvl="3" marL="1828800" marR="0" rtl="0" algn="l">
              <a:lnSpc>
                <a:spcPct val="100000"/>
              </a:lnSpc>
              <a:spcBef>
                <a:spcPts val="0"/>
              </a:spcBef>
              <a:spcAft>
                <a:spcPts val="0"/>
              </a:spcAft>
              <a:buClr>
                <a:schemeClr val="accent1"/>
              </a:buClr>
              <a:buSzPts val="1800"/>
              <a:buFont typeface="Quattrocento Sans"/>
              <a:buChar char="●"/>
              <a:defRPr b="0" i="0" sz="1800" u="none" cap="none" strike="noStrike">
                <a:solidFill>
                  <a:schemeClr val="dk1"/>
                </a:solidFill>
                <a:latin typeface="Quattrocento Sans"/>
                <a:ea typeface="Quattrocento Sans"/>
                <a:cs typeface="Quattrocento Sans"/>
                <a:sym typeface="Quattrocento Sans"/>
              </a:defRPr>
            </a:lvl4pPr>
            <a:lvl5pPr indent="-342900" lvl="4" marL="2286000" marR="0" rtl="0" algn="l">
              <a:lnSpc>
                <a:spcPct val="100000"/>
              </a:lnSpc>
              <a:spcBef>
                <a:spcPts val="0"/>
              </a:spcBef>
              <a:spcAft>
                <a:spcPts val="0"/>
              </a:spcAft>
              <a:buClr>
                <a:schemeClr val="dk1"/>
              </a:buClr>
              <a:buSzPts val="1800"/>
              <a:buFont typeface="Quattrocento Sans"/>
              <a:buChar char="○"/>
              <a:defRPr b="0" i="0" sz="1800" u="none" cap="none" strike="noStrike">
                <a:solidFill>
                  <a:schemeClr val="dk1"/>
                </a:solidFill>
                <a:latin typeface="Quattrocento Sans"/>
                <a:ea typeface="Quattrocento Sans"/>
                <a:cs typeface="Quattrocento Sans"/>
                <a:sym typeface="Quattrocento Sans"/>
              </a:defRPr>
            </a:lvl5pPr>
            <a:lvl6pPr indent="-342900" lvl="5" marL="2743200" marR="0" rtl="0" algn="l">
              <a:lnSpc>
                <a:spcPct val="100000"/>
              </a:lnSpc>
              <a:spcBef>
                <a:spcPts val="0"/>
              </a:spcBef>
              <a:spcAft>
                <a:spcPts val="0"/>
              </a:spcAft>
              <a:buClr>
                <a:schemeClr val="dk1"/>
              </a:buClr>
              <a:buSzPts val="1800"/>
              <a:buFont typeface="Quattrocento Sans"/>
              <a:buChar char="■"/>
              <a:defRPr b="0" i="0" sz="1800" u="none" cap="none" strike="noStrike">
                <a:solidFill>
                  <a:schemeClr val="dk1"/>
                </a:solidFill>
                <a:latin typeface="Quattrocento Sans"/>
                <a:ea typeface="Quattrocento Sans"/>
                <a:cs typeface="Quattrocento Sans"/>
                <a:sym typeface="Quattrocento Sans"/>
              </a:defRPr>
            </a:lvl6pPr>
            <a:lvl7pPr indent="-342900" lvl="6" marL="3200400" marR="0" rtl="0" algn="l">
              <a:lnSpc>
                <a:spcPct val="100000"/>
              </a:lnSpc>
              <a:spcBef>
                <a:spcPts val="0"/>
              </a:spcBef>
              <a:spcAft>
                <a:spcPts val="0"/>
              </a:spcAft>
              <a:buClr>
                <a:schemeClr val="dk1"/>
              </a:buClr>
              <a:buSzPts val="1800"/>
              <a:buFont typeface="Quattrocento Sans"/>
              <a:buChar char="●"/>
              <a:defRPr b="0" i="0" sz="1800" u="none" cap="none" strike="noStrike">
                <a:solidFill>
                  <a:schemeClr val="dk1"/>
                </a:solidFill>
                <a:latin typeface="Quattrocento Sans"/>
                <a:ea typeface="Quattrocento Sans"/>
                <a:cs typeface="Quattrocento Sans"/>
                <a:sym typeface="Quattrocento Sans"/>
              </a:defRPr>
            </a:lvl7pPr>
            <a:lvl8pPr indent="-342900" lvl="7" marL="3657600" marR="0" rtl="0" algn="l">
              <a:lnSpc>
                <a:spcPct val="100000"/>
              </a:lnSpc>
              <a:spcBef>
                <a:spcPts val="0"/>
              </a:spcBef>
              <a:spcAft>
                <a:spcPts val="0"/>
              </a:spcAft>
              <a:buClr>
                <a:schemeClr val="dk1"/>
              </a:buClr>
              <a:buSzPts val="1800"/>
              <a:buFont typeface="Quattrocento Sans"/>
              <a:buChar char="○"/>
              <a:defRPr b="0" i="0" sz="1800" u="none" cap="none" strike="noStrike">
                <a:solidFill>
                  <a:schemeClr val="dk1"/>
                </a:solidFill>
                <a:latin typeface="Quattrocento Sans"/>
                <a:ea typeface="Quattrocento Sans"/>
                <a:cs typeface="Quattrocento Sans"/>
                <a:sym typeface="Quattrocento Sans"/>
              </a:defRPr>
            </a:lvl8pPr>
            <a:lvl9pPr indent="-342900" lvl="8" marL="4114800" marR="0" rtl="0" algn="l">
              <a:lnSpc>
                <a:spcPct val="100000"/>
              </a:lnSpc>
              <a:spcBef>
                <a:spcPts val="0"/>
              </a:spcBef>
              <a:spcAft>
                <a:spcPts val="0"/>
              </a:spcAft>
              <a:buClr>
                <a:schemeClr val="dk1"/>
              </a:buClr>
              <a:buSzPts val="1800"/>
              <a:buFont typeface="Quattrocento Sans"/>
              <a:buChar char="■"/>
              <a:defRPr b="0" i="0" sz="1800" u="none" cap="none" strike="noStrike">
                <a:solidFill>
                  <a:schemeClr val="dk1"/>
                </a:solidFill>
                <a:latin typeface="Quattrocento Sans"/>
                <a:ea typeface="Quattrocento Sans"/>
                <a:cs typeface="Quattrocento Sans"/>
                <a:sym typeface="Quattrocento Sans"/>
              </a:defRPr>
            </a:lvl9pPr>
          </a:lstStyle>
          <a:p/>
        </p:txBody>
      </p:sp>
      <p:sp>
        <p:nvSpPr>
          <p:cNvPr id="7" name="Google Shape;7;p36"/>
          <p:cNvSpPr txBox="1"/>
          <p:nvPr>
            <p:ph type="title"/>
          </p:nvPr>
        </p:nvSpPr>
        <p:spPr>
          <a:xfrm>
            <a:off x="1381250" y="937117"/>
            <a:ext cx="6809700" cy="435600"/>
          </a:xfrm>
          <a:prstGeom prst="rect">
            <a:avLst/>
          </a:prstGeom>
          <a:noFill/>
          <a:ln>
            <a:noFill/>
          </a:ln>
        </p:spPr>
        <p:txBody>
          <a:bodyPr anchorCtr="0" anchor="ctr" bIns="91425" lIns="91425" spcFirstLastPara="1" rIns="91425" wrap="square" tIns="91425">
            <a:noAutofit/>
          </a:bodyPr>
          <a:lstStyle>
            <a:lvl1pPr lvl="0" marR="0" rtl="0" algn="l">
              <a:lnSpc>
                <a:spcPct val="100000"/>
              </a:lnSpc>
              <a:spcBef>
                <a:spcPts val="0"/>
              </a:spcBef>
              <a:spcAft>
                <a:spcPts val="0"/>
              </a:spcAft>
              <a:buClr>
                <a:schemeClr val="dk1"/>
              </a:buClr>
              <a:buSzPts val="2000"/>
              <a:buFont typeface="Lora"/>
              <a:buNone/>
              <a:defRPr b="1" i="0" sz="2000" u="none" cap="none" strike="noStrike">
                <a:solidFill>
                  <a:schemeClr val="dk1"/>
                </a:solidFill>
                <a:latin typeface="Lora"/>
                <a:ea typeface="Lora"/>
                <a:cs typeface="Lora"/>
                <a:sym typeface="Lora"/>
              </a:defRPr>
            </a:lvl1pPr>
            <a:lvl2pPr lvl="1" marR="0" rtl="0" algn="l">
              <a:lnSpc>
                <a:spcPct val="100000"/>
              </a:lnSpc>
              <a:spcBef>
                <a:spcPts val="0"/>
              </a:spcBef>
              <a:spcAft>
                <a:spcPts val="0"/>
              </a:spcAft>
              <a:buClr>
                <a:schemeClr val="dk1"/>
              </a:buClr>
              <a:buSzPts val="2000"/>
              <a:buFont typeface="Lora"/>
              <a:buNone/>
              <a:defRPr b="1" i="0" sz="2000" u="none" cap="none" strike="noStrike">
                <a:solidFill>
                  <a:schemeClr val="dk1"/>
                </a:solidFill>
                <a:latin typeface="Lora"/>
                <a:ea typeface="Lora"/>
                <a:cs typeface="Lora"/>
                <a:sym typeface="Lora"/>
              </a:defRPr>
            </a:lvl2pPr>
            <a:lvl3pPr lvl="2" marR="0" rtl="0" algn="l">
              <a:lnSpc>
                <a:spcPct val="100000"/>
              </a:lnSpc>
              <a:spcBef>
                <a:spcPts val="0"/>
              </a:spcBef>
              <a:spcAft>
                <a:spcPts val="0"/>
              </a:spcAft>
              <a:buClr>
                <a:schemeClr val="dk1"/>
              </a:buClr>
              <a:buSzPts val="2000"/>
              <a:buFont typeface="Lora"/>
              <a:buNone/>
              <a:defRPr b="1" i="0" sz="2000" u="none" cap="none" strike="noStrike">
                <a:solidFill>
                  <a:schemeClr val="dk1"/>
                </a:solidFill>
                <a:latin typeface="Lora"/>
                <a:ea typeface="Lora"/>
                <a:cs typeface="Lora"/>
                <a:sym typeface="Lora"/>
              </a:defRPr>
            </a:lvl3pPr>
            <a:lvl4pPr lvl="3" marR="0" rtl="0" algn="l">
              <a:lnSpc>
                <a:spcPct val="100000"/>
              </a:lnSpc>
              <a:spcBef>
                <a:spcPts val="0"/>
              </a:spcBef>
              <a:spcAft>
                <a:spcPts val="0"/>
              </a:spcAft>
              <a:buClr>
                <a:schemeClr val="dk1"/>
              </a:buClr>
              <a:buSzPts val="2000"/>
              <a:buFont typeface="Lora"/>
              <a:buNone/>
              <a:defRPr b="1" i="0" sz="2000" u="none" cap="none" strike="noStrike">
                <a:solidFill>
                  <a:schemeClr val="dk1"/>
                </a:solidFill>
                <a:latin typeface="Lora"/>
                <a:ea typeface="Lora"/>
                <a:cs typeface="Lora"/>
                <a:sym typeface="Lora"/>
              </a:defRPr>
            </a:lvl4pPr>
            <a:lvl5pPr lvl="4" marR="0" rtl="0" algn="l">
              <a:lnSpc>
                <a:spcPct val="100000"/>
              </a:lnSpc>
              <a:spcBef>
                <a:spcPts val="0"/>
              </a:spcBef>
              <a:spcAft>
                <a:spcPts val="0"/>
              </a:spcAft>
              <a:buClr>
                <a:schemeClr val="dk1"/>
              </a:buClr>
              <a:buSzPts val="2000"/>
              <a:buFont typeface="Lora"/>
              <a:buNone/>
              <a:defRPr b="1" i="0" sz="2000" u="none" cap="none" strike="noStrike">
                <a:solidFill>
                  <a:schemeClr val="dk1"/>
                </a:solidFill>
                <a:latin typeface="Lora"/>
                <a:ea typeface="Lora"/>
                <a:cs typeface="Lora"/>
                <a:sym typeface="Lora"/>
              </a:defRPr>
            </a:lvl5pPr>
            <a:lvl6pPr lvl="5" marR="0" rtl="0" algn="l">
              <a:lnSpc>
                <a:spcPct val="100000"/>
              </a:lnSpc>
              <a:spcBef>
                <a:spcPts val="0"/>
              </a:spcBef>
              <a:spcAft>
                <a:spcPts val="0"/>
              </a:spcAft>
              <a:buClr>
                <a:schemeClr val="dk1"/>
              </a:buClr>
              <a:buSzPts val="2000"/>
              <a:buFont typeface="Lora"/>
              <a:buNone/>
              <a:defRPr b="1" i="0" sz="2000" u="none" cap="none" strike="noStrike">
                <a:solidFill>
                  <a:schemeClr val="dk1"/>
                </a:solidFill>
                <a:latin typeface="Lora"/>
                <a:ea typeface="Lora"/>
                <a:cs typeface="Lora"/>
                <a:sym typeface="Lora"/>
              </a:defRPr>
            </a:lvl6pPr>
            <a:lvl7pPr lvl="6" marR="0" rtl="0" algn="l">
              <a:lnSpc>
                <a:spcPct val="100000"/>
              </a:lnSpc>
              <a:spcBef>
                <a:spcPts val="0"/>
              </a:spcBef>
              <a:spcAft>
                <a:spcPts val="0"/>
              </a:spcAft>
              <a:buClr>
                <a:schemeClr val="dk1"/>
              </a:buClr>
              <a:buSzPts val="2000"/>
              <a:buFont typeface="Lora"/>
              <a:buNone/>
              <a:defRPr b="1" i="0" sz="2000" u="none" cap="none" strike="noStrike">
                <a:solidFill>
                  <a:schemeClr val="dk1"/>
                </a:solidFill>
                <a:latin typeface="Lora"/>
                <a:ea typeface="Lora"/>
                <a:cs typeface="Lora"/>
                <a:sym typeface="Lora"/>
              </a:defRPr>
            </a:lvl7pPr>
            <a:lvl8pPr lvl="7" marR="0" rtl="0" algn="l">
              <a:lnSpc>
                <a:spcPct val="100000"/>
              </a:lnSpc>
              <a:spcBef>
                <a:spcPts val="0"/>
              </a:spcBef>
              <a:spcAft>
                <a:spcPts val="0"/>
              </a:spcAft>
              <a:buClr>
                <a:schemeClr val="dk1"/>
              </a:buClr>
              <a:buSzPts val="2000"/>
              <a:buFont typeface="Lora"/>
              <a:buNone/>
              <a:defRPr b="1" i="0" sz="2000" u="none" cap="none" strike="noStrike">
                <a:solidFill>
                  <a:schemeClr val="dk1"/>
                </a:solidFill>
                <a:latin typeface="Lora"/>
                <a:ea typeface="Lora"/>
                <a:cs typeface="Lora"/>
                <a:sym typeface="Lora"/>
              </a:defRPr>
            </a:lvl8pPr>
            <a:lvl9pPr lvl="8" marR="0" rtl="0" algn="l">
              <a:lnSpc>
                <a:spcPct val="100000"/>
              </a:lnSpc>
              <a:spcBef>
                <a:spcPts val="0"/>
              </a:spcBef>
              <a:spcAft>
                <a:spcPts val="0"/>
              </a:spcAft>
              <a:buClr>
                <a:schemeClr val="dk1"/>
              </a:buClr>
              <a:buSzPts val="2000"/>
              <a:buFont typeface="Lora"/>
              <a:buNone/>
              <a:defRPr b="1" i="0" sz="2000" u="none" cap="none" strike="noStrike">
                <a:solidFill>
                  <a:schemeClr val="dk1"/>
                </a:solidFill>
                <a:latin typeface="Lora"/>
                <a:ea typeface="Lora"/>
                <a:cs typeface="Lora"/>
                <a:sym typeface="Lora"/>
              </a:defRPr>
            </a:lvl9pPr>
          </a:lstStyle>
          <a:p/>
        </p:txBody>
      </p:sp>
      <p:sp>
        <p:nvSpPr>
          <p:cNvPr id="8" name="Google Shape;8;p36"/>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rgbClr val="1D1D1B"/>
                </a:solidFill>
                <a:latin typeface="Lora"/>
                <a:ea typeface="Lora"/>
                <a:cs typeface="Lora"/>
                <a:sym typeface="Lora"/>
              </a:defRPr>
            </a:lvl9pPr>
          </a:lstStyle>
          <a:p>
            <a:pPr indent="0" lvl="0" marL="0" rtl="0" algn="r">
              <a:spcBef>
                <a:spcPts val="0"/>
              </a:spcBef>
              <a:spcAft>
                <a:spcPts val="0"/>
              </a:spcAft>
              <a:buNone/>
            </a:pPr>
            <a:fld id="{00000000-1234-1234-1234-123412341234}" type="slidenum">
              <a:rPr lang="ja"/>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Lst>
  <p:transition>
    <p:fade thruBlk="1"/>
  </p:transition>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
    <p:bg>
      <p:bgPr>
        <a:solidFill>
          <a:schemeClr val="lt1"/>
        </a:solidFill>
      </p:bgPr>
    </p:bg>
    <p:spTree>
      <p:nvGrpSpPr>
        <p:cNvPr id="60" name="Shape 60"/>
        <p:cNvGrpSpPr/>
        <p:nvPr/>
      </p:nvGrpSpPr>
      <p:grpSpPr>
        <a:xfrm>
          <a:off x="0" y="0"/>
          <a:ext cx="0" cy="0"/>
          <a:chOff x="0" y="0"/>
          <a:chExt cx="0" cy="0"/>
        </a:xfrm>
      </p:grpSpPr>
      <p:sp>
        <p:nvSpPr>
          <p:cNvPr id="61" name="Google Shape;61;p39"/>
          <p:cNvSpPr txBox="1"/>
          <p:nvPr>
            <p:ph type="title"/>
          </p:nvPr>
        </p:nvSpPr>
        <p:spPr>
          <a:xfrm>
            <a:off x="2935875" y="909050"/>
            <a:ext cx="5275500" cy="641100"/>
          </a:xfrm>
          <a:prstGeom prst="rect">
            <a:avLst/>
          </a:prstGeom>
          <a:noFill/>
          <a:ln>
            <a:noFill/>
          </a:ln>
        </p:spPr>
        <p:txBody>
          <a:bodyPr anchorCtr="0" anchor="b" bIns="91425" lIns="91425" spcFirstLastPara="1" rIns="91425" wrap="square" tIns="91425">
            <a:noAutofit/>
          </a:bodyPr>
          <a:lstStyle>
            <a:lvl1pPr lvl="0" marR="0" rtl="0" algn="l">
              <a:lnSpc>
                <a:spcPct val="100000"/>
              </a:lnSpc>
              <a:spcBef>
                <a:spcPts val="0"/>
              </a:spcBef>
              <a:spcAft>
                <a:spcPts val="0"/>
              </a:spcAft>
              <a:buClr>
                <a:srgbClr val="617A86"/>
              </a:buClr>
              <a:buSzPts val="1800"/>
              <a:buFont typeface="Nixie One"/>
              <a:buNone/>
              <a:defRPr b="0" i="0" sz="1800" u="none" cap="none" strike="noStrike">
                <a:solidFill>
                  <a:srgbClr val="617A86"/>
                </a:solidFill>
                <a:latin typeface="Nixie One"/>
                <a:ea typeface="Nixie One"/>
                <a:cs typeface="Nixie One"/>
                <a:sym typeface="Nixie One"/>
              </a:defRPr>
            </a:lvl1pPr>
            <a:lvl2pPr lvl="1" marR="0" rtl="0" algn="l">
              <a:lnSpc>
                <a:spcPct val="100000"/>
              </a:lnSpc>
              <a:spcBef>
                <a:spcPts val="0"/>
              </a:spcBef>
              <a:spcAft>
                <a:spcPts val="0"/>
              </a:spcAft>
              <a:buClr>
                <a:srgbClr val="617A86"/>
              </a:buClr>
              <a:buSzPts val="1800"/>
              <a:buFont typeface="Nixie One"/>
              <a:buNone/>
              <a:defRPr b="0" i="0" sz="1800" u="none" cap="none" strike="noStrike">
                <a:solidFill>
                  <a:srgbClr val="617A86"/>
                </a:solidFill>
                <a:latin typeface="Nixie One"/>
                <a:ea typeface="Nixie One"/>
                <a:cs typeface="Nixie One"/>
                <a:sym typeface="Nixie One"/>
              </a:defRPr>
            </a:lvl2pPr>
            <a:lvl3pPr lvl="2" marR="0" rtl="0" algn="l">
              <a:lnSpc>
                <a:spcPct val="100000"/>
              </a:lnSpc>
              <a:spcBef>
                <a:spcPts val="0"/>
              </a:spcBef>
              <a:spcAft>
                <a:spcPts val="0"/>
              </a:spcAft>
              <a:buClr>
                <a:srgbClr val="617A86"/>
              </a:buClr>
              <a:buSzPts val="1800"/>
              <a:buFont typeface="Nixie One"/>
              <a:buNone/>
              <a:defRPr b="0" i="0" sz="1800" u="none" cap="none" strike="noStrike">
                <a:solidFill>
                  <a:srgbClr val="617A86"/>
                </a:solidFill>
                <a:latin typeface="Nixie One"/>
                <a:ea typeface="Nixie One"/>
                <a:cs typeface="Nixie One"/>
                <a:sym typeface="Nixie One"/>
              </a:defRPr>
            </a:lvl3pPr>
            <a:lvl4pPr lvl="3" marR="0" rtl="0" algn="l">
              <a:lnSpc>
                <a:spcPct val="100000"/>
              </a:lnSpc>
              <a:spcBef>
                <a:spcPts val="0"/>
              </a:spcBef>
              <a:spcAft>
                <a:spcPts val="0"/>
              </a:spcAft>
              <a:buClr>
                <a:srgbClr val="617A86"/>
              </a:buClr>
              <a:buSzPts val="1800"/>
              <a:buFont typeface="Nixie One"/>
              <a:buNone/>
              <a:defRPr b="0" i="0" sz="1800" u="none" cap="none" strike="noStrike">
                <a:solidFill>
                  <a:srgbClr val="617A86"/>
                </a:solidFill>
                <a:latin typeface="Nixie One"/>
                <a:ea typeface="Nixie One"/>
                <a:cs typeface="Nixie One"/>
                <a:sym typeface="Nixie One"/>
              </a:defRPr>
            </a:lvl4pPr>
            <a:lvl5pPr lvl="4" marR="0" rtl="0" algn="l">
              <a:lnSpc>
                <a:spcPct val="100000"/>
              </a:lnSpc>
              <a:spcBef>
                <a:spcPts val="0"/>
              </a:spcBef>
              <a:spcAft>
                <a:spcPts val="0"/>
              </a:spcAft>
              <a:buClr>
                <a:srgbClr val="617A86"/>
              </a:buClr>
              <a:buSzPts val="1800"/>
              <a:buFont typeface="Nixie One"/>
              <a:buNone/>
              <a:defRPr b="0" i="0" sz="1800" u="none" cap="none" strike="noStrike">
                <a:solidFill>
                  <a:srgbClr val="617A86"/>
                </a:solidFill>
                <a:latin typeface="Nixie One"/>
                <a:ea typeface="Nixie One"/>
                <a:cs typeface="Nixie One"/>
                <a:sym typeface="Nixie One"/>
              </a:defRPr>
            </a:lvl5pPr>
            <a:lvl6pPr lvl="5" marR="0" rtl="0" algn="l">
              <a:lnSpc>
                <a:spcPct val="100000"/>
              </a:lnSpc>
              <a:spcBef>
                <a:spcPts val="0"/>
              </a:spcBef>
              <a:spcAft>
                <a:spcPts val="0"/>
              </a:spcAft>
              <a:buClr>
                <a:srgbClr val="617A86"/>
              </a:buClr>
              <a:buSzPts val="1800"/>
              <a:buFont typeface="Nixie One"/>
              <a:buNone/>
              <a:defRPr b="0" i="0" sz="1800" u="none" cap="none" strike="noStrike">
                <a:solidFill>
                  <a:srgbClr val="617A86"/>
                </a:solidFill>
                <a:latin typeface="Nixie One"/>
                <a:ea typeface="Nixie One"/>
                <a:cs typeface="Nixie One"/>
                <a:sym typeface="Nixie One"/>
              </a:defRPr>
            </a:lvl6pPr>
            <a:lvl7pPr lvl="6" marR="0" rtl="0" algn="l">
              <a:lnSpc>
                <a:spcPct val="100000"/>
              </a:lnSpc>
              <a:spcBef>
                <a:spcPts val="0"/>
              </a:spcBef>
              <a:spcAft>
                <a:spcPts val="0"/>
              </a:spcAft>
              <a:buClr>
                <a:srgbClr val="617A86"/>
              </a:buClr>
              <a:buSzPts val="1800"/>
              <a:buFont typeface="Nixie One"/>
              <a:buNone/>
              <a:defRPr b="0" i="0" sz="1800" u="none" cap="none" strike="noStrike">
                <a:solidFill>
                  <a:srgbClr val="617A86"/>
                </a:solidFill>
                <a:latin typeface="Nixie One"/>
                <a:ea typeface="Nixie One"/>
                <a:cs typeface="Nixie One"/>
                <a:sym typeface="Nixie One"/>
              </a:defRPr>
            </a:lvl7pPr>
            <a:lvl8pPr lvl="7" marR="0" rtl="0" algn="l">
              <a:lnSpc>
                <a:spcPct val="100000"/>
              </a:lnSpc>
              <a:spcBef>
                <a:spcPts val="0"/>
              </a:spcBef>
              <a:spcAft>
                <a:spcPts val="0"/>
              </a:spcAft>
              <a:buClr>
                <a:srgbClr val="617A86"/>
              </a:buClr>
              <a:buSzPts val="1800"/>
              <a:buFont typeface="Nixie One"/>
              <a:buNone/>
              <a:defRPr b="0" i="0" sz="1800" u="none" cap="none" strike="noStrike">
                <a:solidFill>
                  <a:srgbClr val="617A86"/>
                </a:solidFill>
                <a:latin typeface="Nixie One"/>
                <a:ea typeface="Nixie One"/>
                <a:cs typeface="Nixie One"/>
                <a:sym typeface="Nixie One"/>
              </a:defRPr>
            </a:lvl8pPr>
            <a:lvl9pPr lvl="8" marR="0" rtl="0" algn="l">
              <a:lnSpc>
                <a:spcPct val="100000"/>
              </a:lnSpc>
              <a:spcBef>
                <a:spcPts val="0"/>
              </a:spcBef>
              <a:spcAft>
                <a:spcPts val="0"/>
              </a:spcAft>
              <a:buClr>
                <a:srgbClr val="617A86"/>
              </a:buClr>
              <a:buSzPts val="1800"/>
              <a:buFont typeface="Nixie One"/>
              <a:buNone/>
              <a:defRPr b="0" i="0" sz="1800" u="none" cap="none" strike="noStrike">
                <a:solidFill>
                  <a:srgbClr val="617A86"/>
                </a:solidFill>
                <a:latin typeface="Nixie One"/>
                <a:ea typeface="Nixie One"/>
                <a:cs typeface="Nixie One"/>
                <a:sym typeface="Nixie One"/>
              </a:defRPr>
            </a:lvl9pPr>
          </a:lstStyle>
          <a:p/>
        </p:txBody>
      </p:sp>
      <p:sp>
        <p:nvSpPr>
          <p:cNvPr id="62" name="Google Shape;62;p39"/>
          <p:cNvSpPr txBox="1"/>
          <p:nvPr>
            <p:ph idx="1" type="body"/>
          </p:nvPr>
        </p:nvSpPr>
        <p:spPr>
          <a:xfrm>
            <a:off x="2935875" y="1525758"/>
            <a:ext cx="5275500" cy="2786100"/>
          </a:xfrm>
          <a:prstGeom prst="rect">
            <a:avLst/>
          </a:prstGeom>
          <a:noFill/>
          <a:ln>
            <a:noFill/>
          </a:ln>
        </p:spPr>
        <p:txBody>
          <a:bodyPr anchorCtr="0" anchor="t" bIns="91425" lIns="91425" spcFirstLastPara="1" rIns="91425" wrap="square" tIns="91425">
            <a:noAutofit/>
          </a:bodyPr>
          <a:lstStyle>
            <a:lvl1pPr indent="-381000" lvl="0" marL="457200" marR="0" rtl="0" algn="l">
              <a:lnSpc>
                <a:spcPct val="100000"/>
              </a:lnSpc>
              <a:spcBef>
                <a:spcPts val="600"/>
              </a:spcBef>
              <a:spcAft>
                <a:spcPts val="0"/>
              </a:spcAft>
              <a:buClr>
                <a:srgbClr val="A1BECC"/>
              </a:buClr>
              <a:buSzPts val="2400"/>
              <a:buFont typeface="Varela Round"/>
              <a:buChar char="◎"/>
              <a:defRPr b="0" i="0" sz="2400" u="none" cap="none" strike="noStrike">
                <a:solidFill>
                  <a:srgbClr val="617A86"/>
                </a:solidFill>
                <a:latin typeface="Varela Round"/>
                <a:ea typeface="Varela Round"/>
                <a:cs typeface="Varela Round"/>
                <a:sym typeface="Varela Round"/>
              </a:defRPr>
            </a:lvl1pPr>
            <a:lvl2pPr indent="-381000" lvl="1" marL="914400" marR="0" rtl="0" algn="l">
              <a:lnSpc>
                <a:spcPct val="100000"/>
              </a:lnSpc>
              <a:spcBef>
                <a:spcPts val="0"/>
              </a:spcBef>
              <a:spcAft>
                <a:spcPts val="0"/>
              </a:spcAft>
              <a:buClr>
                <a:srgbClr val="A1BECC"/>
              </a:buClr>
              <a:buSzPts val="2400"/>
              <a:buFont typeface="Varela Round"/>
              <a:buChar char="◉"/>
              <a:defRPr b="0" i="0" sz="2400" u="none" cap="none" strike="noStrike">
                <a:solidFill>
                  <a:srgbClr val="617A86"/>
                </a:solidFill>
                <a:latin typeface="Varela Round"/>
                <a:ea typeface="Varela Round"/>
                <a:cs typeface="Varela Round"/>
                <a:sym typeface="Varela Round"/>
              </a:defRPr>
            </a:lvl2pPr>
            <a:lvl3pPr indent="-381000" lvl="2" marL="1371600" marR="0" rtl="0" algn="l">
              <a:lnSpc>
                <a:spcPct val="100000"/>
              </a:lnSpc>
              <a:spcBef>
                <a:spcPts val="0"/>
              </a:spcBef>
              <a:spcAft>
                <a:spcPts val="0"/>
              </a:spcAft>
              <a:buClr>
                <a:srgbClr val="A1BECC"/>
              </a:buClr>
              <a:buSzPts val="2400"/>
              <a:buFont typeface="Varela Round"/>
              <a:buChar char="￮"/>
              <a:defRPr b="0" i="0" sz="2400" u="none" cap="none" strike="noStrike">
                <a:solidFill>
                  <a:srgbClr val="617A86"/>
                </a:solidFill>
                <a:latin typeface="Varela Round"/>
                <a:ea typeface="Varela Round"/>
                <a:cs typeface="Varela Round"/>
                <a:sym typeface="Varela Round"/>
              </a:defRPr>
            </a:lvl3pPr>
            <a:lvl4pPr indent="-381000" lvl="3" marL="1828800" marR="0" rtl="0" algn="l">
              <a:lnSpc>
                <a:spcPct val="100000"/>
              </a:lnSpc>
              <a:spcBef>
                <a:spcPts val="0"/>
              </a:spcBef>
              <a:spcAft>
                <a:spcPts val="0"/>
              </a:spcAft>
              <a:buClr>
                <a:srgbClr val="A1BECC"/>
              </a:buClr>
              <a:buSzPts val="2400"/>
              <a:buFont typeface="Varela Round"/>
              <a:buChar char="●"/>
              <a:defRPr b="0" i="0" sz="2400" u="none" cap="none" strike="noStrike">
                <a:solidFill>
                  <a:srgbClr val="617A86"/>
                </a:solidFill>
                <a:latin typeface="Varela Round"/>
                <a:ea typeface="Varela Round"/>
                <a:cs typeface="Varela Round"/>
                <a:sym typeface="Varela Round"/>
              </a:defRPr>
            </a:lvl4pPr>
            <a:lvl5pPr indent="-381000" lvl="4" marL="2286000" marR="0" rtl="0" algn="l">
              <a:lnSpc>
                <a:spcPct val="100000"/>
              </a:lnSpc>
              <a:spcBef>
                <a:spcPts val="0"/>
              </a:spcBef>
              <a:spcAft>
                <a:spcPts val="0"/>
              </a:spcAft>
              <a:buClr>
                <a:srgbClr val="A1BECC"/>
              </a:buClr>
              <a:buSzPts val="2400"/>
              <a:buFont typeface="Varela Round"/>
              <a:buChar char="○"/>
              <a:defRPr b="0" i="0" sz="2400" u="none" cap="none" strike="noStrike">
                <a:solidFill>
                  <a:srgbClr val="617A86"/>
                </a:solidFill>
                <a:latin typeface="Varela Round"/>
                <a:ea typeface="Varela Round"/>
                <a:cs typeface="Varela Round"/>
                <a:sym typeface="Varela Round"/>
              </a:defRPr>
            </a:lvl5pPr>
            <a:lvl6pPr indent="-381000" lvl="5" marL="2743200" marR="0" rtl="0" algn="l">
              <a:lnSpc>
                <a:spcPct val="100000"/>
              </a:lnSpc>
              <a:spcBef>
                <a:spcPts val="0"/>
              </a:spcBef>
              <a:spcAft>
                <a:spcPts val="0"/>
              </a:spcAft>
              <a:buClr>
                <a:srgbClr val="A1BECC"/>
              </a:buClr>
              <a:buSzPts val="2400"/>
              <a:buFont typeface="Varela Round"/>
              <a:buChar char="■"/>
              <a:defRPr b="0" i="0" sz="2400" u="none" cap="none" strike="noStrike">
                <a:solidFill>
                  <a:srgbClr val="617A86"/>
                </a:solidFill>
                <a:latin typeface="Varela Round"/>
                <a:ea typeface="Varela Round"/>
                <a:cs typeface="Varela Round"/>
                <a:sym typeface="Varela Round"/>
              </a:defRPr>
            </a:lvl6pPr>
            <a:lvl7pPr indent="-381000" lvl="6" marL="3200400" marR="0" rtl="0" algn="l">
              <a:lnSpc>
                <a:spcPct val="100000"/>
              </a:lnSpc>
              <a:spcBef>
                <a:spcPts val="0"/>
              </a:spcBef>
              <a:spcAft>
                <a:spcPts val="0"/>
              </a:spcAft>
              <a:buClr>
                <a:srgbClr val="A1BECC"/>
              </a:buClr>
              <a:buSzPts val="2400"/>
              <a:buFont typeface="Varela Round"/>
              <a:buChar char="●"/>
              <a:defRPr b="0" i="0" sz="2400" u="none" cap="none" strike="noStrike">
                <a:solidFill>
                  <a:srgbClr val="617A86"/>
                </a:solidFill>
                <a:latin typeface="Varela Round"/>
                <a:ea typeface="Varela Round"/>
                <a:cs typeface="Varela Round"/>
                <a:sym typeface="Varela Round"/>
              </a:defRPr>
            </a:lvl7pPr>
            <a:lvl8pPr indent="-381000" lvl="7" marL="3657600" marR="0" rtl="0" algn="l">
              <a:lnSpc>
                <a:spcPct val="100000"/>
              </a:lnSpc>
              <a:spcBef>
                <a:spcPts val="0"/>
              </a:spcBef>
              <a:spcAft>
                <a:spcPts val="0"/>
              </a:spcAft>
              <a:buClr>
                <a:srgbClr val="A1BECC"/>
              </a:buClr>
              <a:buSzPts val="2400"/>
              <a:buFont typeface="Varela Round"/>
              <a:buChar char="○"/>
              <a:defRPr b="0" i="0" sz="2400" u="none" cap="none" strike="noStrike">
                <a:solidFill>
                  <a:srgbClr val="617A86"/>
                </a:solidFill>
                <a:latin typeface="Varela Round"/>
                <a:ea typeface="Varela Round"/>
                <a:cs typeface="Varela Round"/>
                <a:sym typeface="Varela Round"/>
              </a:defRPr>
            </a:lvl8pPr>
            <a:lvl9pPr indent="-381000" lvl="8" marL="4114800" marR="0" rtl="0" algn="l">
              <a:lnSpc>
                <a:spcPct val="100000"/>
              </a:lnSpc>
              <a:spcBef>
                <a:spcPts val="0"/>
              </a:spcBef>
              <a:spcAft>
                <a:spcPts val="0"/>
              </a:spcAft>
              <a:buClr>
                <a:srgbClr val="A1BECC"/>
              </a:buClr>
              <a:buSzPts val="2400"/>
              <a:buFont typeface="Varela Round"/>
              <a:buChar char="■"/>
              <a:defRPr b="0" i="0" sz="2400" u="none" cap="none" strike="noStrike">
                <a:solidFill>
                  <a:srgbClr val="617A86"/>
                </a:solidFill>
                <a:latin typeface="Varela Round"/>
                <a:ea typeface="Varela Round"/>
                <a:cs typeface="Varela Round"/>
                <a:sym typeface="Varela Round"/>
              </a:defRPr>
            </a:lvl9pPr>
          </a:lstStyle>
          <a:p/>
        </p:txBody>
      </p:sp>
      <p:sp>
        <p:nvSpPr>
          <p:cNvPr id="63" name="Google Shape;63;p39"/>
          <p:cNvSpPr txBox="1"/>
          <p:nvPr>
            <p:ph idx="12" type="sldNum"/>
          </p:nvPr>
        </p:nvSpPr>
        <p:spPr>
          <a:xfrm>
            <a:off x="8635625" y="4751625"/>
            <a:ext cx="469800" cy="391500"/>
          </a:xfrm>
          <a:prstGeom prst="rect">
            <a:avLst/>
          </a:prstGeom>
          <a:noFill/>
          <a:ln>
            <a:noFill/>
          </a:ln>
        </p:spPr>
        <p:txBody>
          <a:bodyPr anchorCtr="0" anchor="t"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A1BECC"/>
                </a:solidFill>
                <a:latin typeface="Nixie One"/>
                <a:ea typeface="Nixie One"/>
                <a:cs typeface="Nixie One"/>
                <a:sym typeface="Nixie One"/>
              </a:defRPr>
            </a:lvl9pPr>
          </a:lstStyle>
          <a:p>
            <a:pPr indent="0" lvl="0" marL="0" rtl="0" algn="r">
              <a:spcBef>
                <a:spcPts val="0"/>
              </a:spcBef>
              <a:spcAft>
                <a:spcPts val="0"/>
              </a:spcAft>
              <a:buNone/>
            </a:pPr>
            <a:fld id="{00000000-1234-1234-1234-123412341234}" type="slidenum">
              <a:rPr lang="ja"/>
              <a:t>‹#›</a:t>
            </a:fld>
            <a:endParaRPr/>
          </a:p>
        </p:txBody>
      </p:sp>
    </p:spTree>
  </p:cSld>
  <p:clrMap accent1="accent1" accent2="accent2" accent3="accent3" accent4="accent4" accent5="accent5" accent6="accent6" bg1="lt1" bg2="dk2" tx1="dk1" tx2="lt2" folHlink="folHlink" hlink="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Lst>
  <p:transition>
    <p:fade thruBlk="1"/>
  </p:transition>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hyperlink" Target="https://tokusengai.com/_ct/17348926"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5.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hyperlink" Target="http://www.youtube.com/watch?v=ipuIjDAqryM" TargetMode="External"/><Relationship Id="rId4" Type="http://schemas.openxmlformats.org/officeDocument/2006/relationships/image" Target="../media/image1.jpg"/><Relationship Id="rId5" Type="http://schemas.openxmlformats.org/officeDocument/2006/relationships/hyperlink" Target="https://www.youtube.com/watch?v=ipuIjDAqryM&amp;feature=youtu.be"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hyperlink" Target="http://www.youtube.com/watch?v=EhwYbH5n15c" TargetMode="External"/><Relationship Id="rId4" Type="http://schemas.openxmlformats.org/officeDocument/2006/relationships/image" Target="../media/image3.jpg"/><Relationship Id="rId5" Type="http://schemas.openxmlformats.org/officeDocument/2006/relationships/hyperlink" Target="https://www.youtube.com/watch?v=EhwYbH5n15c&amp;feature=youtu.be"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hyperlink" Target="https://www2.spikes.asia/winners/2016/music/entry.cfm?entryid=975&amp;award=101&amp;order=7&amp;direction=2"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4.png"/><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3.xml"/><Relationship Id="rId3" Type="http://schemas.openxmlformats.org/officeDocument/2006/relationships/hyperlink" Target="https://www.sciencedirect.com/science/article/abs/pii/S0148296320300047?via%3Dihub#!" TargetMode="Externa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5.xml"/><Relationship Id="rId3" Type="http://schemas.openxmlformats.org/officeDocument/2006/relationships/hyperlink" Target="https://miraisozo.mizuhobank.co.jp/future/80123" TargetMode="External"/><Relationship Id="rId4" Type="http://schemas.openxmlformats.org/officeDocument/2006/relationships/hyperlink" Target="https://www.youtube.com/watch?v=ipuIjDAqryM&amp;feature=youtu.be" TargetMode="External"/><Relationship Id="rId10" Type="http://schemas.openxmlformats.org/officeDocument/2006/relationships/hyperlink" Target="https://www2.spikes.asia/winners/2016/music/entry.cfm?entryid=975&amp;award=101&amp;order=7&amp;direction=2" TargetMode="External"/><Relationship Id="rId9" Type="http://schemas.openxmlformats.org/officeDocument/2006/relationships/hyperlink" Target="https://tokusengai.com/_ct/17348926" TargetMode="External"/><Relationship Id="rId5" Type="http://schemas.openxmlformats.org/officeDocument/2006/relationships/hyperlink" Target="https://www.youtube.com/watch?v=EhwYbH5n15c&amp;feature=youtu.be" TargetMode="External"/><Relationship Id="rId6" Type="http://schemas.openxmlformats.org/officeDocument/2006/relationships/hyperlink" Target="https://trends.google.co.jp/trends/explore?date=today%205-y&amp;geo=JP&amp;q=ASMR" TargetMode="External"/><Relationship Id="rId7" Type="http://schemas.openxmlformats.org/officeDocument/2006/relationships/hyperlink" Target="https://trends.google.co.jp/trends/explore?date=today%205-y&amp;geo=JP&amp;gprop=youtube&amp;q=%E5%92%80%E5%9A%BC%E9%9F%B3" TargetMode="External"/><Relationship Id="rId8" Type="http://schemas.openxmlformats.org/officeDocument/2006/relationships/hyperlink" Target="https://tokusengai.com/_ct/17348926"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hyperlink" Target="https://miraisozo.mizuhobank.co.jp/future/80123"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p1"/>
          <p:cNvSpPr txBox="1"/>
          <p:nvPr>
            <p:ph type="ctrTitle"/>
          </p:nvPr>
        </p:nvSpPr>
        <p:spPr>
          <a:xfrm>
            <a:off x="2255400" y="1500775"/>
            <a:ext cx="4633200" cy="11598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5200"/>
              <a:buNone/>
            </a:pPr>
            <a:r>
              <a:rPr lang="ja">
                <a:latin typeface="Meiryo"/>
                <a:ea typeface="Meiryo"/>
                <a:cs typeface="Meiryo"/>
                <a:sym typeface="Meiryo"/>
              </a:rPr>
              <a:t>NRC中間発表</a:t>
            </a:r>
            <a:endParaRPr>
              <a:latin typeface="Meiryo"/>
              <a:ea typeface="Meiryo"/>
              <a:cs typeface="Meiryo"/>
              <a:sym typeface="Meiryo"/>
            </a:endParaRPr>
          </a:p>
        </p:txBody>
      </p:sp>
      <p:sp>
        <p:nvSpPr>
          <p:cNvPr id="251" name="Google Shape;251;p1"/>
          <p:cNvSpPr txBox="1"/>
          <p:nvPr>
            <p:ph idx="4294967295" type="subTitle"/>
          </p:nvPr>
        </p:nvSpPr>
        <p:spPr>
          <a:xfrm>
            <a:off x="727250" y="3548949"/>
            <a:ext cx="7801500" cy="14541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accent1"/>
              </a:buClr>
              <a:buSzPts val="2800"/>
              <a:buFont typeface="Quattrocento Sans"/>
              <a:buNone/>
            </a:pPr>
            <a:r>
              <a:rPr b="0" i="0" lang="ja" sz="2400" u="none" cap="none" strike="noStrike">
                <a:solidFill>
                  <a:srgbClr val="000000"/>
                </a:solidFill>
                <a:latin typeface="Meiryo"/>
                <a:ea typeface="Meiryo"/>
                <a:cs typeface="Meiryo"/>
                <a:sym typeface="Meiryo"/>
              </a:rPr>
              <a:t>青山学院大学　土橋ゼミナール</a:t>
            </a:r>
            <a:endParaRPr b="0" i="0" sz="2400" u="none" cap="none" strike="noStrike">
              <a:solidFill>
                <a:srgbClr val="000000"/>
              </a:solidFill>
              <a:latin typeface="Meiryo"/>
              <a:ea typeface="Meiryo"/>
              <a:cs typeface="Meiryo"/>
              <a:sym typeface="Meiryo"/>
            </a:endParaRPr>
          </a:p>
          <a:p>
            <a:pPr indent="0" lvl="0" marL="0" marR="0" rtl="0" algn="ctr">
              <a:lnSpc>
                <a:spcPct val="100000"/>
              </a:lnSpc>
              <a:spcBef>
                <a:spcPts val="0"/>
              </a:spcBef>
              <a:spcAft>
                <a:spcPts val="0"/>
              </a:spcAft>
              <a:buClr>
                <a:schemeClr val="accent1"/>
              </a:buClr>
              <a:buSzPts val="2800"/>
              <a:buFont typeface="Quattrocento Sans"/>
              <a:buNone/>
            </a:pPr>
            <a:r>
              <a:rPr b="0" i="0" lang="ja" sz="2400" u="none" cap="none" strike="noStrike">
                <a:solidFill>
                  <a:srgbClr val="000000"/>
                </a:solidFill>
                <a:latin typeface="Meiryo"/>
                <a:ea typeface="Meiryo"/>
                <a:cs typeface="Meiryo"/>
                <a:sym typeface="Meiryo"/>
              </a:rPr>
              <a:t>井原和輝　倉嶌亜美　小島壮太</a:t>
            </a:r>
            <a:endParaRPr b="0" i="0" sz="2400" u="none" cap="none" strike="noStrike">
              <a:solidFill>
                <a:srgbClr val="000000"/>
              </a:solidFill>
              <a:latin typeface="Meiryo"/>
              <a:ea typeface="Meiryo"/>
              <a:cs typeface="Meiryo"/>
              <a:sym typeface="Meiryo"/>
            </a:endParaRPr>
          </a:p>
          <a:p>
            <a:pPr indent="0" lvl="0" marL="0" marR="0" rtl="0" algn="ctr">
              <a:lnSpc>
                <a:spcPct val="100000"/>
              </a:lnSpc>
              <a:spcBef>
                <a:spcPts val="0"/>
              </a:spcBef>
              <a:spcAft>
                <a:spcPts val="0"/>
              </a:spcAft>
              <a:buClr>
                <a:schemeClr val="accent1"/>
              </a:buClr>
              <a:buSzPts val="2800"/>
              <a:buFont typeface="Quattrocento Sans"/>
              <a:buNone/>
            </a:pPr>
            <a:r>
              <a:rPr b="0" i="0" lang="ja" sz="2400" u="none" cap="none" strike="noStrike">
                <a:solidFill>
                  <a:srgbClr val="000000"/>
                </a:solidFill>
                <a:latin typeface="Meiryo"/>
                <a:ea typeface="Meiryo"/>
                <a:cs typeface="Meiryo"/>
                <a:sym typeface="Meiryo"/>
              </a:rPr>
              <a:t>　　砂岡佑香　中村桃華　中山泰伸</a:t>
            </a:r>
            <a:r>
              <a:rPr b="0" i="0" lang="ja" sz="2400" u="none" cap="none" strike="noStrike">
                <a:solidFill>
                  <a:schemeClr val="lt1"/>
                </a:solidFill>
                <a:latin typeface="Quattrocento Sans"/>
                <a:ea typeface="Quattrocento Sans"/>
                <a:cs typeface="Quattrocento Sans"/>
                <a:sym typeface="Quattrocento Sans"/>
              </a:rPr>
              <a:t>　</a:t>
            </a:r>
            <a:r>
              <a:rPr b="0" i="0" lang="ja" sz="2400" u="none" cap="none" strike="noStrike">
                <a:solidFill>
                  <a:schemeClr val="dk1"/>
                </a:solidFill>
                <a:latin typeface="Quattrocento Sans"/>
                <a:ea typeface="Quattrocento Sans"/>
                <a:cs typeface="Quattrocento Sans"/>
                <a:sym typeface="Quattrocento Sans"/>
              </a:rPr>
              <a:t>　</a:t>
            </a:r>
            <a:endParaRPr b="0" i="0" sz="2400" u="none" cap="none" strike="noStrike">
              <a:solidFill>
                <a:schemeClr val="dk1"/>
              </a:solidFill>
              <a:latin typeface="Quattrocento Sans"/>
              <a:ea typeface="Quattrocento Sans"/>
              <a:cs typeface="Quattrocento Sans"/>
              <a:sym typeface="Quattrocento Sans"/>
            </a:endParaRPr>
          </a:p>
        </p:txBody>
      </p:sp>
      <p:sp>
        <p:nvSpPr>
          <p:cNvPr id="252" name="Google Shape;252;p1"/>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ja"/>
              <a:t>‹#›</a:t>
            </a:fld>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2" name="Shape 322"/>
        <p:cNvGrpSpPr/>
        <p:nvPr/>
      </p:nvGrpSpPr>
      <p:grpSpPr>
        <a:xfrm>
          <a:off x="0" y="0"/>
          <a:ext cx="0" cy="0"/>
          <a:chOff x="0" y="0"/>
          <a:chExt cx="0" cy="0"/>
        </a:xfrm>
      </p:grpSpPr>
      <p:sp>
        <p:nvSpPr>
          <p:cNvPr id="323" name="Google Shape;323;p10"/>
          <p:cNvSpPr txBox="1"/>
          <p:nvPr/>
        </p:nvSpPr>
        <p:spPr>
          <a:xfrm>
            <a:off x="860125" y="4203875"/>
            <a:ext cx="7423800" cy="801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lang="ja" sz="1200">
                <a:latin typeface="Meiryo"/>
                <a:ea typeface="Meiryo"/>
                <a:cs typeface="Meiryo"/>
                <a:sym typeface="Meiryo"/>
              </a:rPr>
              <a:t>出</a:t>
            </a:r>
            <a:r>
              <a:rPr b="0" i="0" lang="ja" sz="1200" u="none" cap="none" strike="noStrike">
                <a:solidFill>
                  <a:srgbClr val="000000"/>
                </a:solidFill>
                <a:latin typeface="Meiryo"/>
                <a:ea typeface="Meiryo"/>
                <a:cs typeface="Meiryo"/>
                <a:sym typeface="Meiryo"/>
              </a:rPr>
              <a:t>所：特選街web(2020).【ASMRとは】読み方や意味は？人気は食べ物の咀嚼音やタッピング音</a:t>
            </a:r>
            <a:endParaRPr b="0" i="0" sz="1200" u="none" cap="none" strike="noStrike">
              <a:solidFill>
                <a:srgbClr val="000000"/>
              </a:solidFill>
              <a:latin typeface="Meiryo"/>
              <a:ea typeface="Meiryo"/>
              <a:cs typeface="Meiryo"/>
              <a:sym typeface="Meiryo"/>
            </a:endParaRPr>
          </a:p>
          <a:p>
            <a:pPr indent="0" lvl="0" marL="0" marR="0" rtl="0" algn="l">
              <a:lnSpc>
                <a:spcPct val="100000"/>
              </a:lnSpc>
              <a:spcBef>
                <a:spcPts val="0"/>
              </a:spcBef>
              <a:spcAft>
                <a:spcPts val="0"/>
              </a:spcAft>
              <a:buClr>
                <a:srgbClr val="000000"/>
              </a:buClr>
              <a:buSzPts val="1400"/>
              <a:buFont typeface="Arial"/>
              <a:buNone/>
            </a:pPr>
            <a:r>
              <a:rPr b="0" i="0" lang="ja" sz="1200" u="none" cap="none" strike="noStrike">
                <a:solidFill>
                  <a:srgbClr val="000000"/>
                </a:solidFill>
                <a:latin typeface="Meiryo"/>
                <a:ea typeface="Meiryo"/>
                <a:cs typeface="Meiryo"/>
                <a:sym typeface="Meiryo"/>
              </a:rPr>
              <a:t>　　　おすすめ動画＆イヤホンを紹介！</a:t>
            </a:r>
            <a:endParaRPr b="0" i="0" sz="1200" u="none" cap="none" strike="noStrike">
              <a:solidFill>
                <a:srgbClr val="000000"/>
              </a:solidFill>
              <a:latin typeface="Meiryo"/>
              <a:ea typeface="Meiryo"/>
              <a:cs typeface="Meiryo"/>
              <a:sym typeface="Meiryo"/>
            </a:endParaRPr>
          </a:p>
          <a:p>
            <a:pPr indent="0" lvl="0" marL="0" rtl="0" algn="l">
              <a:lnSpc>
                <a:spcPct val="115000"/>
              </a:lnSpc>
              <a:spcBef>
                <a:spcPts val="0"/>
              </a:spcBef>
              <a:spcAft>
                <a:spcPts val="0"/>
              </a:spcAft>
              <a:buClr>
                <a:schemeClr val="dk1"/>
              </a:buClr>
              <a:buSzPts val="1100"/>
              <a:buFont typeface="Arial"/>
              <a:buNone/>
            </a:pPr>
            <a:r>
              <a:rPr lang="ja" sz="1200">
                <a:solidFill>
                  <a:schemeClr val="hlink"/>
                </a:solidFill>
                <a:latin typeface="Meiryo"/>
                <a:ea typeface="Meiryo"/>
                <a:cs typeface="Meiryo"/>
                <a:sym typeface="Meiryo"/>
              </a:rPr>
              <a:t>　　　＜</a:t>
            </a:r>
            <a:r>
              <a:rPr lang="ja" sz="1200">
                <a:solidFill>
                  <a:schemeClr val="hlink"/>
                </a:solidFill>
                <a:uFill>
                  <a:noFill/>
                </a:uFill>
                <a:latin typeface="Meiryo"/>
                <a:ea typeface="Meiryo"/>
                <a:cs typeface="Meiryo"/>
                <a:sym typeface="Meiryo"/>
                <a:hlinkClick r:id="rId3"/>
              </a:rPr>
              <a:t>https://tokusengai.com/_ct/17348926</a:t>
            </a:r>
            <a:r>
              <a:rPr lang="ja" sz="1200">
                <a:solidFill>
                  <a:schemeClr val="hlink"/>
                </a:solidFill>
                <a:latin typeface="Meiryo"/>
                <a:ea typeface="Meiryo"/>
                <a:cs typeface="Meiryo"/>
                <a:sym typeface="Meiryo"/>
              </a:rPr>
              <a:t>＞（2020年9月1日）</a:t>
            </a:r>
            <a:endParaRPr sz="1200">
              <a:solidFill>
                <a:schemeClr val="hlink"/>
              </a:solidFill>
              <a:latin typeface="Meiryo"/>
              <a:ea typeface="Meiryo"/>
              <a:cs typeface="Meiryo"/>
              <a:sym typeface="Meiryo"/>
            </a:endParaRPr>
          </a:p>
          <a:p>
            <a:pPr indent="0" lvl="0" marL="0" rtl="0" algn="l">
              <a:lnSpc>
                <a:spcPct val="115000"/>
              </a:lnSpc>
              <a:spcBef>
                <a:spcPts val="0"/>
              </a:spcBef>
              <a:spcAft>
                <a:spcPts val="0"/>
              </a:spcAft>
              <a:buClr>
                <a:schemeClr val="dk1"/>
              </a:buClr>
              <a:buSzPts val="1100"/>
              <a:buFont typeface="Arial"/>
              <a:buNone/>
            </a:pPr>
            <a:r>
              <a:t/>
            </a:r>
            <a:endParaRPr sz="1200" u="sng">
              <a:solidFill>
                <a:schemeClr val="hlink"/>
              </a:solidFill>
              <a:latin typeface="Meiryo"/>
              <a:ea typeface="Meiryo"/>
              <a:cs typeface="Meiryo"/>
              <a:sym typeface="Meiryo"/>
            </a:endParaRPr>
          </a:p>
          <a:p>
            <a:pPr indent="0" lvl="0" marL="0" marR="0" rtl="0" algn="l">
              <a:lnSpc>
                <a:spcPct val="100000"/>
              </a:lnSpc>
              <a:spcBef>
                <a:spcPts val="0"/>
              </a:spcBef>
              <a:spcAft>
                <a:spcPts val="0"/>
              </a:spcAft>
              <a:buClr>
                <a:srgbClr val="000000"/>
              </a:buClr>
              <a:buSzPts val="1400"/>
              <a:buFont typeface="Arial"/>
              <a:buNone/>
            </a:pPr>
            <a:r>
              <a:t/>
            </a:r>
            <a:endParaRPr sz="1300">
              <a:latin typeface="Meiryo"/>
              <a:ea typeface="Meiryo"/>
              <a:cs typeface="Meiryo"/>
              <a:sym typeface="Meiryo"/>
            </a:endParaRPr>
          </a:p>
        </p:txBody>
      </p:sp>
      <p:sp>
        <p:nvSpPr>
          <p:cNvPr id="324" name="Google Shape;324;p10"/>
          <p:cNvSpPr txBox="1"/>
          <p:nvPr>
            <p:ph type="title"/>
          </p:nvPr>
        </p:nvSpPr>
        <p:spPr>
          <a:xfrm>
            <a:off x="1381250" y="937125"/>
            <a:ext cx="5142300" cy="435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ja" sz="2600">
                <a:latin typeface="Meiryo"/>
                <a:ea typeface="Meiryo"/>
                <a:cs typeface="Meiryo"/>
                <a:sym typeface="Meiryo"/>
              </a:rPr>
              <a:t>現状分析：ASMR動画の種類</a:t>
            </a:r>
            <a:endParaRPr sz="2600">
              <a:latin typeface="Meiryo"/>
              <a:ea typeface="Meiryo"/>
              <a:cs typeface="Meiryo"/>
              <a:sym typeface="Meiryo"/>
            </a:endParaRPr>
          </a:p>
        </p:txBody>
      </p:sp>
      <p:sp>
        <p:nvSpPr>
          <p:cNvPr id="325" name="Google Shape;325;p10"/>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Clr>
                <a:srgbClr val="000000"/>
              </a:buClr>
              <a:buSzPts val="1000"/>
              <a:buFont typeface="Arial"/>
              <a:buNone/>
            </a:pPr>
            <a:fld id="{00000000-1234-1234-1234-123412341234}" type="slidenum">
              <a:rPr lang="ja"/>
              <a:t>‹#›</a:t>
            </a:fld>
            <a:endParaRPr/>
          </a:p>
        </p:txBody>
      </p:sp>
      <p:grpSp>
        <p:nvGrpSpPr>
          <p:cNvPr id="326" name="Google Shape;326;p10"/>
          <p:cNvGrpSpPr/>
          <p:nvPr/>
        </p:nvGrpSpPr>
        <p:grpSpPr>
          <a:xfrm>
            <a:off x="925325" y="1702300"/>
            <a:ext cx="7293325" cy="2172000"/>
            <a:chOff x="1260100" y="1865375"/>
            <a:chExt cx="7293325" cy="2172000"/>
          </a:xfrm>
        </p:grpSpPr>
        <p:sp>
          <p:nvSpPr>
            <p:cNvPr id="327" name="Google Shape;327;p10"/>
            <p:cNvSpPr/>
            <p:nvPr/>
          </p:nvSpPr>
          <p:spPr>
            <a:xfrm>
              <a:off x="1260100" y="1865375"/>
              <a:ext cx="2138700" cy="2172000"/>
            </a:xfrm>
            <a:prstGeom prst="flowChartConnector">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200"/>
                <a:buFont typeface="Arial"/>
                <a:buNone/>
              </a:pPr>
              <a:r>
                <a:t/>
              </a:r>
              <a:endParaRPr b="0" i="0" sz="2200" u="none" cap="none" strike="noStrike">
                <a:solidFill>
                  <a:srgbClr val="000000"/>
                </a:solidFill>
                <a:latin typeface="Meiryo"/>
                <a:ea typeface="Meiryo"/>
                <a:cs typeface="Meiryo"/>
                <a:sym typeface="Meiryo"/>
              </a:endParaRPr>
            </a:p>
            <a:p>
              <a:pPr indent="0" lvl="0" marL="0" marR="0" rtl="0" algn="ctr">
                <a:lnSpc>
                  <a:spcPct val="100000"/>
                </a:lnSpc>
                <a:spcBef>
                  <a:spcPts val="0"/>
                </a:spcBef>
                <a:spcAft>
                  <a:spcPts val="0"/>
                </a:spcAft>
                <a:buClr>
                  <a:srgbClr val="000000"/>
                </a:buClr>
                <a:buSzPts val="2200"/>
                <a:buFont typeface="Arial"/>
                <a:buNone/>
              </a:pPr>
              <a:r>
                <a:rPr b="0" i="0" lang="ja" sz="2200" u="none" cap="none" strike="noStrike">
                  <a:solidFill>
                    <a:srgbClr val="000000"/>
                  </a:solidFill>
                  <a:latin typeface="Meiryo"/>
                  <a:ea typeface="Meiryo"/>
                  <a:cs typeface="Meiryo"/>
                  <a:sym typeface="Meiryo"/>
                </a:rPr>
                <a:t>切断音系</a:t>
              </a:r>
              <a:endParaRPr b="0" i="0" sz="2200" u="none" cap="none" strike="noStrike">
                <a:solidFill>
                  <a:srgbClr val="000000"/>
                </a:solidFill>
                <a:latin typeface="Meiryo"/>
                <a:ea typeface="Meiryo"/>
                <a:cs typeface="Meiryo"/>
                <a:sym typeface="Meiryo"/>
              </a:endParaRPr>
            </a:p>
            <a:p>
              <a:pPr indent="0" lvl="0" marL="0" marR="0" rtl="0" algn="ctr">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Meiryo"/>
                <a:ea typeface="Meiryo"/>
                <a:cs typeface="Meiryo"/>
                <a:sym typeface="Meiryo"/>
              </a:endParaRPr>
            </a:p>
            <a:p>
              <a:pPr indent="0" lvl="0" marL="0" marR="0" rtl="0" algn="ctr">
                <a:lnSpc>
                  <a:spcPct val="100000"/>
                </a:lnSpc>
                <a:spcBef>
                  <a:spcPts val="0"/>
                </a:spcBef>
                <a:spcAft>
                  <a:spcPts val="0"/>
                </a:spcAft>
                <a:buClr>
                  <a:srgbClr val="000000"/>
                </a:buClr>
                <a:buSzPts val="1200"/>
                <a:buFont typeface="Arial"/>
                <a:buNone/>
              </a:pPr>
              <a:r>
                <a:rPr b="0" i="0" lang="ja" sz="1200" u="none" cap="none" strike="noStrike">
                  <a:solidFill>
                    <a:srgbClr val="000000"/>
                  </a:solidFill>
                  <a:latin typeface="Meiryo"/>
                  <a:ea typeface="Meiryo"/>
                  <a:cs typeface="Meiryo"/>
                  <a:sym typeface="Meiryo"/>
                </a:rPr>
                <a:t>石鹸を削る</a:t>
              </a:r>
              <a:endParaRPr b="0" i="0" sz="1200" u="none" cap="none" strike="noStrike">
                <a:solidFill>
                  <a:srgbClr val="000000"/>
                </a:solidFill>
                <a:latin typeface="Meiryo"/>
                <a:ea typeface="Meiryo"/>
                <a:cs typeface="Meiryo"/>
                <a:sym typeface="Meiryo"/>
              </a:endParaRPr>
            </a:p>
            <a:p>
              <a:pPr indent="0" lvl="0" marL="0" marR="0" rtl="0" algn="ctr">
                <a:lnSpc>
                  <a:spcPct val="100000"/>
                </a:lnSpc>
                <a:spcBef>
                  <a:spcPts val="0"/>
                </a:spcBef>
                <a:spcAft>
                  <a:spcPts val="0"/>
                </a:spcAft>
                <a:buClr>
                  <a:srgbClr val="000000"/>
                </a:buClr>
                <a:buSzPts val="1200"/>
                <a:buFont typeface="Arial"/>
                <a:buNone/>
              </a:pPr>
              <a:r>
                <a:rPr b="0" i="0" lang="ja" sz="1200" u="none" cap="none" strike="noStrike">
                  <a:solidFill>
                    <a:srgbClr val="000000"/>
                  </a:solidFill>
                  <a:latin typeface="Meiryo"/>
                  <a:ea typeface="Meiryo"/>
                  <a:cs typeface="Meiryo"/>
                  <a:sym typeface="Meiryo"/>
                </a:rPr>
                <a:t>アロエを切る</a:t>
              </a:r>
              <a:endParaRPr b="0" i="0" sz="1200" u="none" cap="none" strike="noStrike">
                <a:solidFill>
                  <a:srgbClr val="000000"/>
                </a:solidFill>
                <a:latin typeface="Meiryo"/>
                <a:ea typeface="Meiryo"/>
                <a:cs typeface="Meiryo"/>
                <a:sym typeface="Meiryo"/>
              </a:endParaRPr>
            </a:p>
          </p:txBody>
        </p:sp>
        <p:sp>
          <p:nvSpPr>
            <p:cNvPr id="328" name="Google Shape;328;p10"/>
            <p:cNvSpPr/>
            <p:nvPr/>
          </p:nvSpPr>
          <p:spPr>
            <a:xfrm>
              <a:off x="6414725" y="1865375"/>
              <a:ext cx="2138700" cy="2172000"/>
            </a:xfrm>
            <a:prstGeom prst="flowChartConnector">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100"/>
                <a:buFont typeface="Arial"/>
                <a:buNone/>
              </a:pPr>
              <a:r>
                <a:t/>
              </a:r>
              <a:endParaRPr b="0" i="0" sz="21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100"/>
                <a:buFont typeface="Arial"/>
                <a:buNone/>
              </a:pPr>
              <a:r>
                <a:rPr b="0" i="0" lang="ja" sz="2200" u="none" cap="none" strike="noStrike">
                  <a:solidFill>
                    <a:srgbClr val="000000"/>
                  </a:solidFill>
                  <a:latin typeface="Meiryo"/>
                  <a:ea typeface="Meiryo"/>
                  <a:cs typeface="Meiryo"/>
                  <a:sym typeface="Meiryo"/>
                </a:rPr>
                <a:t>自然音系</a:t>
              </a:r>
              <a:endParaRPr b="0" i="0" sz="2200" u="none" cap="none" strike="noStrike">
                <a:solidFill>
                  <a:srgbClr val="000000"/>
                </a:solidFill>
                <a:latin typeface="Meiryo"/>
                <a:ea typeface="Meiryo"/>
                <a:cs typeface="Meiryo"/>
                <a:sym typeface="Meiryo"/>
              </a:endParaRPr>
            </a:p>
            <a:p>
              <a:pPr indent="0" lvl="0" marL="0" marR="0" rtl="0" algn="ctr">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Meiryo"/>
                <a:ea typeface="Meiryo"/>
                <a:cs typeface="Meiryo"/>
                <a:sym typeface="Meiryo"/>
              </a:endParaRPr>
            </a:p>
            <a:p>
              <a:pPr indent="0" lvl="0" marL="0" marR="0" rtl="0" algn="ctr">
                <a:lnSpc>
                  <a:spcPct val="100000"/>
                </a:lnSpc>
                <a:spcBef>
                  <a:spcPts val="0"/>
                </a:spcBef>
                <a:spcAft>
                  <a:spcPts val="0"/>
                </a:spcAft>
                <a:buClr>
                  <a:srgbClr val="000000"/>
                </a:buClr>
                <a:buSzPts val="1200"/>
                <a:buFont typeface="Arial"/>
                <a:buNone/>
              </a:pPr>
              <a:r>
                <a:rPr b="0" i="0" lang="ja" sz="1200" u="none" cap="none" strike="noStrike">
                  <a:solidFill>
                    <a:srgbClr val="000000"/>
                  </a:solidFill>
                  <a:latin typeface="Meiryo"/>
                  <a:ea typeface="Meiryo"/>
                  <a:cs typeface="Meiryo"/>
                  <a:sym typeface="Meiryo"/>
                </a:rPr>
                <a:t>雨</a:t>
              </a:r>
              <a:endParaRPr b="0" i="0" sz="1200" u="none" cap="none" strike="noStrike">
                <a:solidFill>
                  <a:srgbClr val="000000"/>
                </a:solidFill>
                <a:latin typeface="Meiryo"/>
                <a:ea typeface="Meiryo"/>
                <a:cs typeface="Meiryo"/>
                <a:sym typeface="Meiryo"/>
              </a:endParaRPr>
            </a:p>
            <a:p>
              <a:pPr indent="0" lvl="0" marL="0" marR="0" rtl="0" algn="ctr">
                <a:lnSpc>
                  <a:spcPct val="100000"/>
                </a:lnSpc>
                <a:spcBef>
                  <a:spcPts val="0"/>
                </a:spcBef>
                <a:spcAft>
                  <a:spcPts val="0"/>
                </a:spcAft>
                <a:buClr>
                  <a:srgbClr val="000000"/>
                </a:buClr>
                <a:buSzPts val="1200"/>
                <a:buFont typeface="Arial"/>
                <a:buNone/>
              </a:pPr>
              <a:r>
                <a:rPr b="0" i="0" lang="ja" sz="1200" u="none" cap="none" strike="noStrike">
                  <a:solidFill>
                    <a:srgbClr val="000000"/>
                  </a:solidFill>
                  <a:latin typeface="Meiryo"/>
                  <a:ea typeface="Meiryo"/>
                  <a:cs typeface="Meiryo"/>
                  <a:sym typeface="Meiryo"/>
                </a:rPr>
                <a:t>風</a:t>
              </a:r>
              <a:endParaRPr b="0" i="0" sz="1200" u="none" cap="none" strike="noStrike">
                <a:solidFill>
                  <a:srgbClr val="000000"/>
                </a:solidFill>
                <a:latin typeface="Meiryo"/>
                <a:ea typeface="Meiryo"/>
                <a:cs typeface="Meiryo"/>
                <a:sym typeface="Meiryo"/>
              </a:endParaRPr>
            </a:p>
          </p:txBody>
        </p:sp>
        <p:sp>
          <p:nvSpPr>
            <p:cNvPr id="329" name="Google Shape;329;p10"/>
            <p:cNvSpPr/>
            <p:nvPr/>
          </p:nvSpPr>
          <p:spPr>
            <a:xfrm>
              <a:off x="3837413" y="1865375"/>
              <a:ext cx="2138700" cy="2172000"/>
            </a:xfrm>
            <a:prstGeom prst="flowChartConnector">
              <a:avLst/>
            </a:prstGeom>
            <a:solidFill>
              <a:srgbClr val="FFE59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100"/>
                <a:buFont typeface="Arial"/>
                <a:buNone/>
              </a:pPr>
              <a:r>
                <a:rPr b="0" i="0" lang="ja" sz="2200" u="none" cap="none" strike="noStrike">
                  <a:solidFill>
                    <a:srgbClr val="000000"/>
                  </a:solidFill>
                  <a:latin typeface="Meiryo"/>
                  <a:ea typeface="Meiryo"/>
                  <a:cs typeface="Meiryo"/>
                  <a:sym typeface="Meiryo"/>
                </a:rPr>
                <a:t>咀嚼音系</a:t>
              </a:r>
              <a:endParaRPr b="0" i="0" sz="2200" u="none" cap="none" strike="noStrike">
                <a:solidFill>
                  <a:srgbClr val="000000"/>
                </a:solidFill>
                <a:latin typeface="Meiryo"/>
                <a:ea typeface="Meiryo"/>
                <a:cs typeface="Meiryo"/>
                <a:sym typeface="Meiryo"/>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3" name="Shape 333"/>
        <p:cNvGrpSpPr/>
        <p:nvPr/>
      </p:nvGrpSpPr>
      <p:grpSpPr>
        <a:xfrm>
          <a:off x="0" y="0"/>
          <a:ext cx="0" cy="0"/>
          <a:chOff x="0" y="0"/>
          <a:chExt cx="0" cy="0"/>
        </a:xfrm>
      </p:grpSpPr>
      <p:sp>
        <p:nvSpPr>
          <p:cNvPr id="334" name="Google Shape;334;p12"/>
          <p:cNvSpPr txBox="1"/>
          <p:nvPr>
            <p:ph type="title"/>
          </p:nvPr>
        </p:nvSpPr>
        <p:spPr>
          <a:xfrm>
            <a:off x="1381250" y="937125"/>
            <a:ext cx="6950100" cy="458700"/>
          </a:xfrm>
          <a:prstGeom prst="rect">
            <a:avLst/>
          </a:prstGeom>
          <a:noFill/>
          <a:ln>
            <a:noFill/>
          </a:ln>
        </p:spPr>
        <p:txBody>
          <a:bodyPr anchorCtr="0" anchor="b" bIns="34275" lIns="68575" spcFirstLastPara="1" rIns="68575" wrap="square" tIns="34275">
            <a:noAutofit/>
          </a:bodyPr>
          <a:lstStyle/>
          <a:p>
            <a:pPr indent="0" lvl="0" marL="0" rtl="0" algn="l">
              <a:lnSpc>
                <a:spcPct val="100000"/>
              </a:lnSpc>
              <a:spcBef>
                <a:spcPts val="0"/>
              </a:spcBef>
              <a:spcAft>
                <a:spcPts val="0"/>
              </a:spcAft>
              <a:buSzPts val="1400"/>
              <a:buNone/>
            </a:pPr>
            <a:r>
              <a:rPr lang="ja" sz="2600">
                <a:solidFill>
                  <a:srgbClr val="000000"/>
                </a:solidFill>
                <a:latin typeface="Meiryo"/>
                <a:ea typeface="Meiryo"/>
                <a:cs typeface="Meiryo"/>
                <a:sym typeface="Meiryo"/>
              </a:rPr>
              <a:t>現状分析：「咀嚼音系ASMR動画」の注目度</a:t>
            </a:r>
            <a:endParaRPr sz="2600">
              <a:solidFill>
                <a:srgbClr val="000000"/>
              </a:solidFill>
              <a:latin typeface="Meiryo"/>
              <a:ea typeface="Meiryo"/>
              <a:cs typeface="Meiryo"/>
              <a:sym typeface="Meiryo"/>
            </a:endParaRPr>
          </a:p>
        </p:txBody>
      </p:sp>
      <p:sp>
        <p:nvSpPr>
          <p:cNvPr id="335" name="Google Shape;335;p12"/>
          <p:cNvSpPr txBox="1"/>
          <p:nvPr>
            <p:ph idx="4294967295" type="body"/>
          </p:nvPr>
        </p:nvSpPr>
        <p:spPr>
          <a:xfrm>
            <a:off x="5145725" y="2393188"/>
            <a:ext cx="3946200" cy="1618200"/>
          </a:xfrm>
          <a:prstGeom prst="rect">
            <a:avLst/>
          </a:prstGeom>
          <a:noFill/>
          <a:ln>
            <a:noFill/>
          </a:ln>
        </p:spPr>
        <p:txBody>
          <a:bodyPr anchorCtr="0" anchor="ctr" bIns="34275" lIns="68575" spcFirstLastPara="1" rIns="68575" wrap="square" tIns="34275">
            <a:noAutofit/>
          </a:bodyPr>
          <a:lstStyle/>
          <a:p>
            <a:pPr indent="0" lvl="0" marL="0" rtl="0" algn="l">
              <a:lnSpc>
                <a:spcPct val="150000"/>
              </a:lnSpc>
              <a:spcBef>
                <a:spcPts val="300"/>
              </a:spcBef>
              <a:spcAft>
                <a:spcPts val="0"/>
              </a:spcAft>
              <a:buSzPts val="1200"/>
              <a:buNone/>
            </a:pPr>
            <a:r>
              <a:rPr lang="ja" sz="2000"/>
              <a:t>　   </a:t>
            </a:r>
            <a:r>
              <a:rPr lang="ja" sz="2000">
                <a:latin typeface="Meiryo"/>
                <a:ea typeface="Meiryo"/>
                <a:cs typeface="Meiryo"/>
                <a:sym typeface="Meiryo"/>
              </a:rPr>
              <a:t>検索回数は</a:t>
            </a:r>
            <a:r>
              <a:rPr lang="ja" sz="2000">
                <a:solidFill>
                  <a:srgbClr val="FF0000"/>
                </a:solidFill>
                <a:latin typeface="Meiryo"/>
                <a:ea typeface="Meiryo"/>
                <a:cs typeface="Meiryo"/>
                <a:sym typeface="Meiryo"/>
              </a:rPr>
              <a:t>増加</a:t>
            </a:r>
            <a:r>
              <a:rPr lang="ja" sz="2000">
                <a:latin typeface="Meiryo"/>
                <a:ea typeface="Meiryo"/>
                <a:cs typeface="Meiryo"/>
                <a:sym typeface="Meiryo"/>
              </a:rPr>
              <a:t>傾向</a:t>
            </a:r>
            <a:endParaRPr sz="2000">
              <a:latin typeface="Meiryo"/>
              <a:ea typeface="Meiryo"/>
              <a:cs typeface="Meiryo"/>
              <a:sym typeface="Meiryo"/>
            </a:endParaRPr>
          </a:p>
          <a:p>
            <a:pPr indent="0" lvl="0" marL="0" rtl="0" algn="l">
              <a:lnSpc>
                <a:spcPct val="150000"/>
              </a:lnSpc>
              <a:spcBef>
                <a:spcPts val="300"/>
              </a:spcBef>
              <a:spcAft>
                <a:spcPts val="0"/>
              </a:spcAft>
              <a:buSzPts val="1200"/>
              <a:buNone/>
            </a:pPr>
            <a:r>
              <a:t/>
            </a:r>
            <a:endParaRPr sz="2200">
              <a:latin typeface="Meiryo"/>
              <a:ea typeface="Meiryo"/>
              <a:cs typeface="Meiryo"/>
              <a:sym typeface="Meiryo"/>
            </a:endParaRPr>
          </a:p>
          <a:p>
            <a:pPr indent="0" lvl="0" marL="0" rtl="0" algn="l">
              <a:lnSpc>
                <a:spcPct val="150000"/>
              </a:lnSpc>
              <a:spcBef>
                <a:spcPts val="500"/>
              </a:spcBef>
              <a:spcAft>
                <a:spcPts val="500"/>
              </a:spcAft>
              <a:buSzPts val="1200"/>
              <a:buNone/>
            </a:pPr>
            <a:r>
              <a:rPr lang="ja" sz="2100">
                <a:solidFill>
                  <a:srgbClr val="FF0000"/>
                </a:solidFill>
                <a:latin typeface="Meiryo"/>
                <a:ea typeface="Meiryo"/>
                <a:cs typeface="Meiryo"/>
                <a:sym typeface="Meiryo"/>
              </a:rPr>
              <a:t>   </a:t>
            </a:r>
            <a:r>
              <a:rPr lang="ja" sz="2300">
                <a:solidFill>
                  <a:srgbClr val="FF0000"/>
                </a:solidFill>
                <a:latin typeface="Meiryo"/>
                <a:ea typeface="Meiryo"/>
                <a:cs typeface="Meiryo"/>
                <a:sym typeface="Meiryo"/>
              </a:rPr>
              <a:t> </a:t>
            </a:r>
            <a:r>
              <a:rPr lang="ja" sz="2000">
                <a:solidFill>
                  <a:srgbClr val="FF0000"/>
                </a:solidFill>
                <a:latin typeface="Meiryo"/>
                <a:ea typeface="Meiryo"/>
                <a:cs typeface="Meiryo"/>
                <a:sym typeface="Meiryo"/>
              </a:rPr>
              <a:t>注目度は高まっている</a:t>
            </a:r>
            <a:endParaRPr sz="2000">
              <a:solidFill>
                <a:srgbClr val="FF0000"/>
              </a:solidFill>
              <a:latin typeface="Meiryo"/>
              <a:ea typeface="Meiryo"/>
              <a:cs typeface="Meiryo"/>
              <a:sym typeface="Meiryo"/>
            </a:endParaRPr>
          </a:p>
        </p:txBody>
      </p:sp>
      <p:pic>
        <p:nvPicPr>
          <p:cNvPr id="336" name="Google Shape;336;p12"/>
          <p:cNvPicPr preferRelativeResize="0"/>
          <p:nvPr/>
        </p:nvPicPr>
        <p:blipFill rotWithShape="1">
          <a:blip r:embed="rId3">
            <a:alphaModFix/>
          </a:blip>
          <a:srcRect b="0" l="0" r="0" t="0"/>
          <a:stretch/>
        </p:blipFill>
        <p:spPr>
          <a:xfrm>
            <a:off x="1518375" y="1910250"/>
            <a:ext cx="3362094" cy="2533750"/>
          </a:xfrm>
          <a:prstGeom prst="rect">
            <a:avLst/>
          </a:prstGeom>
          <a:noFill/>
          <a:ln>
            <a:noFill/>
          </a:ln>
        </p:spPr>
      </p:pic>
      <p:sp>
        <p:nvSpPr>
          <p:cNvPr id="337" name="Google Shape;337;p12"/>
          <p:cNvSpPr txBox="1"/>
          <p:nvPr/>
        </p:nvSpPr>
        <p:spPr>
          <a:xfrm>
            <a:off x="994500" y="4494300"/>
            <a:ext cx="7844400" cy="649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300"/>
              <a:buFont typeface="Arial"/>
              <a:buNone/>
            </a:pPr>
            <a:r>
              <a:rPr lang="ja" sz="1200">
                <a:solidFill>
                  <a:schemeClr val="dk1"/>
                </a:solidFill>
                <a:latin typeface="Meiryo"/>
                <a:ea typeface="Meiryo"/>
                <a:cs typeface="Meiryo"/>
                <a:sym typeface="Meiryo"/>
              </a:rPr>
              <a:t>出所</a:t>
            </a:r>
            <a:r>
              <a:rPr b="0" i="0" lang="ja" sz="1200" u="none" cap="none" strike="noStrike">
                <a:solidFill>
                  <a:schemeClr val="dk1"/>
                </a:solidFill>
                <a:latin typeface="Meiryo"/>
                <a:ea typeface="Meiryo"/>
                <a:cs typeface="Meiryo"/>
                <a:sym typeface="Meiryo"/>
              </a:rPr>
              <a:t>：Googleトレンド</a:t>
            </a:r>
            <a:endParaRPr b="0" i="0" sz="1200" u="none" cap="none" strike="noStrike">
              <a:solidFill>
                <a:schemeClr val="dk1"/>
              </a:solidFill>
              <a:latin typeface="Meiryo"/>
              <a:ea typeface="Meiryo"/>
              <a:cs typeface="Meiryo"/>
              <a:sym typeface="Meiryo"/>
            </a:endParaRPr>
          </a:p>
          <a:p>
            <a:pPr indent="0" lvl="0" marL="0" marR="0" rtl="0" algn="l">
              <a:lnSpc>
                <a:spcPct val="100000"/>
              </a:lnSpc>
              <a:spcBef>
                <a:spcPts val="0"/>
              </a:spcBef>
              <a:spcAft>
                <a:spcPts val="0"/>
              </a:spcAft>
              <a:buClr>
                <a:srgbClr val="000000"/>
              </a:buClr>
              <a:buSzPts val="1300"/>
              <a:buFont typeface="Arial"/>
              <a:buNone/>
            </a:pPr>
            <a:r>
              <a:rPr b="0" i="0" lang="ja" sz="1200" u="none" cap="none" strike="noStrike">
                <a:solidFill>
                  <a:schemeClr val="dk1"/>
                </a:solidFill>
                <a:latin typeface="Meiryo"/>
                <a:ea typeface="Meiryo"/>
                <a:cs typeface="Meiryo"/>
                <a:sym typeface="Meiryo"/>
              </a:rPr>
              <a:t>（検索キーワード：「ASMR　咀嚼音」、国：日本、Googleサービス：Youtube検索</a:t>
            </a:r>
            <a:r>
              <a:rPr lang="ja" sz="1200">
                <a:solidFill>
                  <a:schemeClr val="dk1"/>
                </a:solidFill>
                <a:latin typeface="Meiryo"/>
                <a:ea typeface="Meiryo"/>
                <a:cs typeface="Meiryo"/>
                <a:sym typeface="Meiryo"/>
              </a:rPr>
              <a:t>、</a:t>
            </a:r>
            <a:r>
              <a:rPr lang="ja" sz="1200">
                <a:solidFill>
                  <a:schemeClr val="dk1"/>
                </a:solidFill>
                <a:latin typeface="Meiryo"/>
                <a:ea typeface="Meiryo"/>
                <a:cs typeface="Meiryo"/>
                <a:sym typeface="Meiryo"/>
              </a:rPr>
              <a:t>2020年7月14日時点</a:t>
            </a:r>
            <a:r>
              <a:rPr b="0" i="0" lang="ja" sz="1200" u="none" cap="none" strike="noStrike">
                <a:solidFill>
                  <a:schemeClr val="dk1"/>
                </a:solidFill>
                <a:latin typeface="Meiryo"/>
                <a:ea typeface="Meiryo"/>
                <a:cs typeface="Meiryo"/>
                <a:sym typeface="Meiryo"/>
              </a:rPr>
              <a:t>）</a:t>
            </a:r>
            <a:endParaRPr b="0" i="0" sz="1200" u="none" cap="none" strike="noStrike">
              <a:solidFill>
                <a:schemeClr val="dk1"/>
              </a:solidFill>
              <a:latin typeface="Meiryo"/>
              <a:ea typeface="Meiryo"/>
              <a:cs typeface="Meiryo"/>
              <a:sym typeface="Meiryo"/>
            </a:endParaRPr>
          </a:p>
        </p:txBody>
      </p:sp>
      <p:sp>
        <p:nvSpPr>
          <p:cNvPr id="338" name="Google Shape;338;p12"/>
          <p:cNvSpPr txBox="1"/>
          <p:nvPr/>
        </p:nvSpPr>
        <p:spPr>
          <a:xfrm>
            <a:off x="1624225" y="1564050"/>
            <a:ext cx="2895300" cy="346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0" i="0" lang="ja" sz="1200" u="none" cap="none" strike="noStrike">
                <a:solidFill>
                  <a:srgbClr val="000000"/>
                </a:solidFill>
                <a:latin typeface="Meiryo"/>
                <a:ea typeface="Meiryo"/>
                <a:cs typeface="Meiryo"/>
                <a:sym typeface="Meiryo"/>
              </a:rPr>
              <a:t>「咀嚼音ASMR動画」の注目度</a:t>
            </a:r>
            <a:endParaRPr b="0" i="0" sz="1200" u="none" cap="none" strike="noStrike">
              <a:solidFill>
                <a:srgbClr val="000000"/>
              </a:solidFill>
              <a:latin typeface="Meiryo"/>
              <a:ea typeface="Meiryo"/>
              <a:cs typeface="Meiryo"/>
              <a:sym typeface="Meiryo"/>
            </a:endParaRPr>
          </a:p>
        </p:txBody>
      </p:sp>
      <p:sp>
        <p:nvSpPr>
          <p:cNvPr id="339" name="Google Shape;339;p12"/>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Clr>
                <a:srgbClr val="000000"/>
              </a:buClr>
              <a:buSzPts val="1000"/>
              <a:buFont typeface="Arial"/>
              <a:buNone/>
            </a:pPr>
            <a:fld id="{00000000-1234-1234-1234-123412341234}" type="slidenum">
              <a:rPr lang="ja"/>
              <a:t>‹#›</a:t>
            </a:fld>
            <a:endParaRPr/>
          </a:p>
        </p:txBody>
      </p:sp>
      <p:sp>
        <p:nvSpPr>
          <p:cNvPr id="340" name="Google Shape;340;p12"/>
          <p:cNvSpPr/>
          <p:nvPr/>
        </p:nvSpPr>
        <p:spPr>
          <a:xfrm>
            <a:off x="6597100" y="2941525"/>
            <a:ext cx="548700" cy="393600"/>
          </a:xfrm>
          <a:prstGeom prst="down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1" name="Google Shape;341;p12"/>
          <p:cNvSpPr txBox="1"/>
          <p:nvPr/>
        </p:nvSpPr>
        <p:spPr>
          <a:xfrm>
            <a:off x="1704950" y="2423125"/>
            <a:ext cx="415200" cy="45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ja" sz="1100">
                <a:solidFill>
                  <a:srgbClr val="CCCCCC"/>
                </a:solidFill>
                <a:latin typeface="Quattrocento Sans"/>
                <a:ea typeface="Quattrocento Sans"/>
                <a:cs typeface="Quattrocento Sans"/>
                <a:sym typeface="Quattrocento Sans"/>
              </a:rPr>
              <a:t>(%)</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5" name="Shape 345"/>
        <p:cNvGrpSpPr/>
        <p:nvPr/>
      </p:nvGrpSpPr>
      <p:grpSpPr>
        <a:xfrm>
          <a:off x="0" y="0"/>
          <a:ext cx="0" cy="0"/>
          <a:chOff x="0" y="0"/>
          <a:chExt cx="0" cy="0"/>
        </a:xfrm>
      </p:grpSpPr>
      <p:sp>
        <p:nvSpPr>
          <p:cNvPr id="346" name="Google Shape;346;p14"/>
          <p:cNvSpPr txBox="1"/>
          <p:nvPr>
            <p:ph type="title"/>
          </p:nvPr>
        </p:nvSpPr>
        <p:spPr>
          <a:xfrm>
            <a:off x="1381250" y="937125"/>
            <a:ext cx="5277600" cy="435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ja" sz="2600">
                <a:latin typeface="Meiryo"/>
                <a:ea typeface="Meiryo"/>
                <a:cs typeface="Meiryo"/>
                <a:sym typeface="Meiryo"/>
              </a:rPr>
              <a:t>現状分析：事例①ケンタッキー</a:t>
            </a:r>
            <a:endParaRPr sz="2600">
              <a:latin typeface="Meiryo"/>
              <a:ea typeface="Meiryo"/>
              <a:cs typeface="Meiryo"/>
              <a:sym typeface="Meiryo"/>
            </a:endParaRPr>
          </a:p>
        </p:txBody>
      </p:sp>
      <p:sp>
        <p:nvSpPr>
          <p:cNvPr id="347" name="Google Shape;347;p14"/>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Clr>
                <a:srgbClr val="000000"/>
              </a:buClr>
              <a:buSzPts val="1000"/>
              <a:buFont typeface="Arial"/>
              <a:buNone/>
            </a:pPr>
            <a:fld id="{00000000-1234-1234-1234-123412341234}" type="slidenum">
              <a:rPr lang="ja"/>
              <a:t>‹#›</a:t>
            </a:fld>
            <a:endParaRPr/>
          </a:p>
        </p:txBody>
      </p:sp>
      <p:sp>
        <p:nvSpPr>
          <p:cNvPr id="348" name="Google Shape;348;p14"/>
          <p:cNvSpPr txBox="1"/>
          <p:nvPr/>
        </p:nvSpPr>
        <p:spPr>
          <a:xfrm>
            <a:off x="769725" y="2221425"/>
            <a:ext cx="3980400" cy="1678500"/>
          </a:xfrm>
          <a:prstGeom prst="rect">
            <a:avLst/>
          </a:prstGeom>
          <a:noFill/>
          <a:ln>
            <a:noFill/>
          </a:ln>
        </p:spPr>
        <p:txBody>
          <a:bodyPr anchorCtr="0" anchor="t" bIns="91425" lIns="91425" spcFirstLastPara="1" rIns="91425" wrap="square" tIns="91425">
            <a:noAutofit/>
          </a:bodyPr>
          <a:lstStyle/>
          <a:p>
            <a:pPr indent="0" lvl="0" marL="0" marR="0" rtl="0" algn="l">
              <a:lnSpc>
                <a:spcPct val="120000"/>
              </a:lnSpc>
              <a:spcBef>
                <a:spcPts val="300"/>
              </a:spcBef>
              <a:spcAft>
                <a:spcPts val="0"/>
              </a:spcAft>
              <a:buClr>
                <a:schemeClr val="dk1"/>
              </a:buClr>
              <a:buSzPts val="1100"/>
              <a:buFont typeface="Arial"/>
              <a:buNone/>
            </a:pPr>
            <a:r>
              <a:rPr b="0" i="0" lang="ja" sz="2300" u="none" cap="none" strike="noStrike">
                <a:solidFill>
                  <a:schemeClr val="dk1"/>
                </a:solidFill>
                <a:latin typeface="Meiryo"/>
                <a:ea typeface="Meiryo"/>
                <a:cs typeface="Meiryo"/>
                <a:sym typeface="Meiryo"/>
              </a:rPr>
              <a:t>ケンタッキー </a:t>
            </a:r>
            <a:r>
              <a:rPr b="0" i="0" lang="ja" sz="3700" u="none" cap="none" strike="noStrike">
                <a:solidFill>
                  <a:schemeClr val="dk1"/>
                </a:solidFill>
                <a:latin typeface="Meiryo"/>
                <a:ea typeface="Meiryo"/>
                <a:cs typeface="Meiryo"/>
                <a:sym typeface="Meiryo"/>
              </a:rPr>
              <a:t>× </a:t>
            </a:r>
            <a:r>
              <a:rPr b="0" i="0" lang="ja" sz="2300" u="none" cap="none" strike="noStrike">
                <a:solidFill>
                  <a:schemeClr val="dk1"/>
                </a:solidFill>
                <a:latin typeface="Meiryo"/>
                <a:ea typeface="Meiryo"/>
                <a:cs typeface="Meiryo"/>
                <a:sym typeface="Meiryo"/>
              </a:rPr>
              <a:t>咀嚼音</a:t>
            </a:r>
            <a:endParaRPr b="0" i="0" sz="2300" u="none" cap="none" strike="noStrike">
              <a:solidFill>
                <a:schemeClr val="dk1"/>
              </a:solidFill>
              <a:latin typeface="Meiryo"/>
              <a:ea typeface="Meiryo"/>
              <a:cs typeface="Meiryo"/>
              <a:sym typeface="Meiryo"/>
            </a:endParaRPr>
          </a:p>
          <a:p>
            <a:pPr indent="0" lvl="0" marL="0" marR="0" rtl="0" algn="l">
              <a:lnSpc>
                <a:spcPct val="120000"/>
              </a:lnSpc>
              <a:spcBef>
                <a:spcPts val="500"/>
              </a:spcBef>
              <a:spcAft>
                <a:spcPts val="500"/>
              </a:spcAft>
              <a:buClr>
                <a:srgbClr val="000000"/>
              </a:buClr>
              <a:buSzPts val="2400"/>
              <a:buFont typeface="Arial"/>
              <a:buNone/>
            </a:pPr>
            <a:r>
              <a:rPr b="0" i="0" lang="ja" sz="2300" u="none" cap="none" strike="noStrike">
                <a:solidFill>
                  <a:schemeClr val="dk1"/>
                </a:solidFill>
                <a:latin typeface="Meiryo"/>
                <a:ea typeface="Meiryo"/>
                <a:cs typeface="Meiryo"/>
                <a:sym typeface="Meiryo"/>
              </a:rPr>
              <a:t>（2018年6月28日〜公開）</a:t>
            </a:r>
            <a:endParaRPr b="0" i="0" sz="1300" u="none" cap="none" strike="noStrike">
              <a:solidFill>
                <a:srgbClr val="000000"/>
              </a:solidFill>
              <a:latin typeface="Quattrocento Sans"/>
              <a:ea typeface="Quattrocento Sans"/>
              <a:cs typeface="Quattrocento Sans"/>
              <a:sym typeface="Quattrocento Sans"/>
            </a:endParaRPr>
          </a:p>
        </p:txBody>
      </p:sp>
      <p:pic>
        <p:nvPicPr>
          <p:cNvPr descr="★高画質★エンタメニュースを毎日掲載！「MAiDiGiTV」登録はこちら↓ http://www.youtube.com/subscription_center?add_user=maidigitv  　女優の高畑充希さんが出演するケンタッキーフライドチキンの新CMが6月28日、公開された。高畑さんが可愛らしい表情で「今日、ケンタッキーにしない？」とカメラ目線で語りかける姿が収められている。29日から全国で放送。  　高畑さんが出演するのは、ケンタッキーフライドチキンの新たなシリーズCM「今日、ケンタッキーにしない？」で、29日から放送される第1弾「『創業記念パック』TVCM『高畑さん登場』篇」は、店内で「オリジナルチキン」にかぶりつく高畑さん。食べることに夢中になりすぎて、心の声でCMが進んでいき、創業記念キャンペーンを紹介しつつ、最後に「言いたいこと」として「今日、ケンタッキーにしない？」と視聴者に語りかける……という内容。  　また7月5日からは第2弾「『レッドホットチキン』TVCM『セッティング』篇」が放送される。同CMには、高畑さんが汗だくで「レッドホットチキン」を満喫する姿が収められている。" id="349" name="Google Shape;349;p14">
            <a:hlinkClick r:id="rId3"/>
          </p:cNvPr>
          <p:cNvPicPr preferRelativeResize="0"/>
          <p:nvPr/>
        </p:nvPicPr>
        <p:blipFill rotWithShape="1">
          <a:blip r:embed="rId4">
            <a:alphaModFix/>
          </a:blip>
          <a:srcRect b="0" l="0" r="0" t="0"/>
          <a:stretch/>
        </p:blipFill>
        <p:spPr>
          <a:xfrm>
            <a:off x="4902525" y="1525125"/>
            <a:ext cx="4089076" cy="3066807"/>
          </a:xfrm>
          <a:prstGeom prst="rect">
            <a:avLst/>
          </a:prstGeom>
          <a:noFill/>
          <a:ln>
            <a:noFill/>
          </a:ln>
        </p:spPr>
      </p:pic>
      <p:sp>
        <p:nvSpPr>
          <p:cNvPr id="350" name="Google Shape;350;p14"/>
          <p:cNvSpPr txBox="1"/>
          <p:nvPr/>
        </p:nvSpPr>
        <p:spPr>
          <a:xfrm>
            <a:off x="1211150" y="4744325"/>
            <a:ext cx="7498800" cy="323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ja" sz="1200">
                <a:latin typeface="Meiryo"/>
                <a:ea typeface="Meiryo"/>
                <a:cs typeface="Meiryo"/>
                <a:sym typeface="Meiryo"/>
              </a:rPr>
              <a:t>出所：〈</a:t>
            </a:r>
            <a:r>
              <a:rPr lang="ja" sz="1200" u="sng">
                <a:solidFill>
                  <a:schemeClr val="dk1"/>
                </a:solidFill>
                <a:latin typeface="Meiryo"/>
                <a:ea typeface="Meiryo"/>
                <a:cs typeface="Meiryo"/>
                <a:sym typeface="Meiryo"/>
                <a:hlinkClick r:id="rId5">
                  <a:extLst>
                    <a:ext uri="{A12FA001-AC4F-418D-AE19-62706E023703}">
                      <ahyp:hlinkClr val="tx"/>
                    </a:ext>
                  </a:extLst>
                </a:hlinkClick>
              </a:rPr>
              <a:t>https://www.youtube.com/watch?v=ipuIjDAqryM&amp;feature=youtu.be</a:t>
            </a:r>
            <a:r>
              <a:rPr lang="ja" sz="1200">
                <a:latin typeface="Meiryo"/>
                <a:ea typeface="Meiryo"/>
                <a:cs typeface="Meiryo"/>
                <a:sym typeface="Meiryo"/>
              </a:rPr>
              <a:t>〉（2020年9月1日）</a:t>
            </a:r>
            <a:endParaRPr sz="1200">
              <a:latin typeface="Meiryo"/>
              <a:ea typeface="Meiryo"/>
              <a:cs typeface="Meiryo"/>
              <a:sym typeface="Meiryo"/>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4" name="Shape 354"/>
        <p:cNvGrpSpPr/>
        <p:nvPr/>
      </p:nvGrpSpPr>
      <p:grpSpPr>
        <a:xfrm>
          <a:off x="0" y="0"/>
          <a:ext cx="0" cy="0"/>
          <a:chOff x="0" y="0"/>
          <a:chExt cx="0" cy="0"/>
        </a:xfrm>
      </p:grpSpPr>
      <p:sp>
        <p:nvSpPr>
          <p:cNvPr id="355" name="Google Shape;355;p15"/>
          <p:cNvSpPr txBox="1"/>
          <p:nvPr>
            <p:ph type="title"/>
          </p:nvPr>
        </p:nvSpPr>
        <p:spPr>
          <a:xfrm>
            <a:off x="1381250" y="937125"/>
            <a:ext cx="3878400" cy="435600"/>
          </a:xfrm>
          <a:prstGeom prst="rect">
            <a:avLst/>
          </a:prstGeom>
          <a:noFill/>
          <a:ln>
            <a:noFill/>
          </a:ln>
        </p:spPr>
        <p:txBody>
          <a:bodyPr anchorCtr="0" anchor="b" bIns="34275" lIns="68575" spcFirstLastPara="1" rIns="68575" wrap="square" tIns="34275">
            <a:noAutofit/>
          </a:bodyPr>
          <a:lstStyle/>
          <a:p>
            <a:pPr indent="0" lvl="0" marL="0" rtl="0" algn="l">
              <a:lnSpc>
                <a:spcPct val="100000"/>
              </a:lnSpc>
              <a:spcBef>
                <a:spcPts val="0"/>
              </a:spcBef>
              <a:spcAft>
                <a:spcPts val="0"/>
              </a:spcAft>
              <a:buSzPts val="1400"/>
              <a:buNone/>
            </a:pPr>
            <a:r>
              <a:rPr lang="ja" sz="2600">
                <a:latin typeface="Meiryo"/>
                <a:ea typeface="Meiryo"/>
                <a:cs typeface="Meiryo"/>
                <a:sym typeface="Meiryo"/>
              </a:rPr>
              <a:t>現状分析：事例②DOVE</a:t>
            </a:r>
            <a:endParaRPr sz="2600">
              <a:latin typeface="Meiryo"/>
              <a:ea typeface="Meiryo"/>
              <a:cs typeface="Meiryo"/>
              <a:sym typeface="Meiryo"/>
            </a:endParaRPr>
          </a:p>
        </p:txBody>
      </p:sp>
      <p:sp>
        <p:nvSpPr>
          <p:cNvPr id="356" name="Google Shape;356;p15"/>
          <p:cNvSpPr txBox="1"/>
          <p:nvPr>
            <p:ph idx="4294967295" type="body"/>
          </p:nvPr>
        </p:nvSpPr>
        <p:spPr>
          <a:xfrm>
            <a:off x="537319" y="1857472"/>
            <a:ext cx="8272200" cy="2758800"/>
          </a:xfrm>
          <a:prstGeom prst="rect">
            <a:avLst/>
          </a:prstGeom>
          <a:noFill/>
          <a:ln>
            <a:noFill/>
          </a:ln>
        </p:spPr>
        <p:txBody>
          <a:bodyPr anchorCtr="0" anchor="ctr" bIns="34275" lIns="68575" spcFirstLastPara="1" rIns="68575" wrap="square" tIns="34275">
            <a:noAutofit/>
          </a:bodyPr>
          <a:lstStyle/>
          <a:p>
            <a:pPr indent="0" lvl="0" marL="0" rtl="0" algn="l">
              <a:lnSpc>
                <a:spcPct val="100000"/>
              </a:lnSpc>
              <a:spcBef>
                <a:spcPts val="300"/>
              </a:spcBef>
              <a:spcAft>
                <a:spcPts val="0"/>
              </a:spcAft>
              <a:buSzPts val="1200"/>
              <a:buNone/>
            </a:pPr>
            <a:r>
              <a:rPr lang="ja">
                <a:latin typeface="Meiryo"/>
                <a:ea typeface="Meiryo"/>
                <a:cs typeface="Meiryo"/>
                <a:sym typeface="Meiryo"/>
              </a:rPr>
              <a:t>中国 DOVE CHOCOLATE</a:t>
            </a:r>
            <a:endParaRPr>
              <a:latin typeface="Meiryo"/>
              <a:ea typeface="Meiryo"/>
              <a:cs typeface="Meiryo"/>
              <a:sym typeface="Meiryo"/>
            </a:endParaRPr>
          </a:p>
          <a:p>
            <a:pPr indent="0" lvl="0" marL="0" rtl="0" algn="l">
              <a:lnSpc>
                <a:spcPct val="100000"/>
              </a:lnSpc>
              <a:spcBef>
                <a:spcPts val="500"/>
              </a:spcBef>
              <a:spcAft>
                <a:spcPts val="0"/>
              </a:spcAft>
              <a:buSzPts val="1200"/>
              <a:buNone/>
            </a:pPr>
            <a:r>
              <a:rPr lang="ja">
                <a:latin typeface="Meiryo"/>
                <a:ea typeface="Meiryo"/>
                <a:cs typeface="Meiryo"/>
                <a:sym typeface="Meiryo"/>
              </a:rPr>
              <a:t>  (2015年11月〜公開）</a:t>
            </a:r>
            <a:endParaRPr>
              <a:latin typeface="Meiryo"/>
              <a:ea typeface="Meiryo"/>
              <a:cs typeface="Meiryo"/>
              <a:sym typeface="Meiryo"/>
            </a:endParaRPr>
          </a:p>
          <a:p>
            <a:pPr indent="0" lvl="0" marL="0" rtl="0" algn="l">
              <a:lnSpc>
                <a:spcPct val="100000"/>
              </a:lnSpc>
              <a:spcBef>
                <a:spcPts val="500"/>
              </a:spcBef>
              <a:spcAft>
                <a:spcPts val="500"/>
              </a:spcAft>
              <a:buSzPts val="1200"/>
              <a:buNone/>
            </a:pPr>
            <a:r>
              <a:t/>
            </a:r>
            <a:endParaRPr>
              <a:latin typeface="Meiryo"/>
              <a:ea typeface="Meiryo"/>
              <a:cs typeface="Meiryo"/>
              <a:sym typeface="Meiryo"/>
            </a:endParaRPr>
          </a:p>
        </p:txBody>
      </p:sp>
      <p:pic>
        <p:nvPicPr>
          <p:cNvPr descr="To that end in 2015, Dove reshaped the physical format of their iconic bar to provide its customers an easier melting, even more silky and peasurable experience. BBDO Beijing took on the task to communicate this whole new upgraded silky smooth pleasure experience via an experimental idea that could change the way Dove does communication.   We asked ourselves the question: What if our communication didn't just tell the audience how silky smooth Dove chocolate is, it actually made them feel it? How could Dove fulfill this radical ambition?  We've all experienced that feeling of tingles travelling down the spine. They may be triggered by the softest of touches to your skin, a whispering in your ear, a mesmerizing repeating visual, or something else. Some certain sensory stimulation seems to trigger a strange phenomenon in humans that is described in a spectrum of ways from ticklish to pleasurable. Pleasure that could be analogous to the tingling of silky smooth pleasure which consumers feedback upon eating Dove chocolate.  The challenge is that different people seem to respond to different cues, so BBDO Beijing had an idea to capture all those audio-visual triggers on a film to simulate the pleasurable feeling in as many people as possible simply by watching it.  In fact this is the thinking behind an incredibly popular sub-culture of internet videos under the genre ASMR (Autonomous Sensory Meridian Response), which attracts millions of followers worldwide for its most famous content makers. BBDO spent hundreds of hours studying the wealth of available ASMR videos online to understand the cues that seem to work best, and then apply them in to two high quality video productions using Dove's main TVC celebrities: Angelababy (above) and Li Yi Feng (below).  It is the first time globally any brand has tapped into this growing genre of video content. And the first time ASMR videos have been made to such a level of production values. In the first of the videos, Li Yi Feng uses a low soft voice to describe the process by which Dove chocolate achieves such a silky smooth texture through slow and repetitive grinding of the cocao beans, and watching the paste oozing out hypnotically.   In the other, Angelababy shows us her OCD habits upon eating Dove chocolate combined with hyper-realistic sound design of her opening the crinkly wrapper, the snap of the bar and her teeth biting into the chocolate. This sensory overload together with her ethereal whispering voice draws the viewer into her intimate chocolate experience.  In order to validate this world first ambition, Dove partnered with Guokr, a popular science platform that is seen as an authority in China for making science understandable and accessible. The two films were put into rigorous scientific testing to ascertain whether they really did have the physiological effects that simulate pleasure in viewers, the results of which will be studied by neuroscientists and made public soon.   Furthermore, iQIYI launched a simplified interactive version of the experiment for mass public to experience where the viewers heart beat could be tracked while watching the films on a dedicated campaign page. The results for each viewer are shown at the end of the experience, and may be shared on social media.  Through this activity, Dove and their partners BBDO, MediaCom and @PR, are proud to be experimenting with the format of their content to interest the public in new and engaging ways, and hope to give &quot;silky smoothness&quot; a whole new level of affinity and understanding in China." id="357" name="Google Shape;357;p15">
            <a:hlinkClick r:id="rId3"/>
          </p:cNvPr>
          <p:cNvPicPr preferRelativeResize="0"/>
          <p:nvPr/>
        </p:nvPicPr>
        <p:blipFill rotWithShape="1">
          <a:blip r:embed="rId4">
            <a:alphaModFix/>
          </a:blip>
          <a:srcRect b="0" l="0" r="0" t="0"/>
          <a:stretch/>
        </p:blipFill>
        <p:spPr>
          <a:xfrm>
            <a:off x="4762600" y="1568225"/>
            <a:ext cx="3981500" cy="2986125"/>
          </a:xfrm>
          <a:prstGeom prst="rect">
            <a:avLst/>
          </a:prstGeom>
          <a:noFill/>
          <a:ln>
            <a:noFill/>
          </a:ln>
        </p:spPr>
      </p:pic>
      <p:sp>
        <p:nvSpPr>
          <p:cNvPr id="358" name="Google Shape;358;p15"/>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Clr>
                <a:srgbClr val="000000"/>
              </a:buClr>
              <a:buSzPts val="1000"/>
              <a:buFont typeface="Arial"/>
              <a:buNone/>
            </a:pPr>
            <a:fld id="{00000000-1234-1234-1234-123412341234}" type="slidenum">
              <a:rPr lang="ja"/>
              <a:t>‹#›</a:t>
            </a:fld>
            <a:endParaRPr/>
          </a:p>
        </p:txBody>
      </p:sp>
      <p:sp>
        <p:nvSpPr>
          <p:cNvPr id="359" name="Google Shape;359;p15"/>
          <p:cNvSpPr txBox="1"/>
          <p:nvPr/>
        </p:nvSpPr>
        <p:spPr>
          <a:xfrm>
            <a:off x="1116325" y="4702850"/>
            <a:ext cx="76932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ja" sz="1200">
                <a:solidFill>
                  <a:schemeClr val="dk1"/>
                </a:solidFill>
                <a:latin typeface="Meiryo"/>
                <a:ea typeface="Meiryo"/>
                <a:cs typeface="Meiryo"/>
                <a:sym typeface="Meiryo"/>
              </a:rPr>
              <a:t>出所：〈</a:t>
            </a:r>
            <a:r>
              <a:rPr lang="ja" sz="1200" u="sng">
                <a:solidFill>
                  <a:schemeClr val="dk1"/>
                </a:solidFill>
                <a:latin typeface="Meiryo"/>
                <a:ea typeface="Meiryo"/>
                <a:cs typeface="Meiryo"/>
                <a:sym typeface="Meiryo"/>
                <a:hlinkClick r:id="rId5">
                  <a:extLst>
                    <a:ext uri="{A12FA001-AC4F-418D-AE19-62706E023703}">
                      <ahyp:hlinkClr val="tx"/>
                    </a:ext>
                  </a:extLst>
                </a:hlinkClick>
              </a:rPr>
              <a:t>https://www.youtube.com/watch?v=EhwYbH5n15c&amp;feature=youtu.be</a:t>
            </a:r>
            <a:r>
              <a:rPr lang="ja" sz="1200">
                <a:solidFill>
                  <a:schemeClr val="dk1"/>
                </a:solidFill>
                <a:latin typeface="Meiryo"/>
                <a:ea typeface="Meiryo"/>
                <a:cs typeface="Meiryo"/>
                <a:sym typeface="Meiryo"/>
              </a:rPr>
              <a:t>〉（2020年9月1日）</a:t>
            </a:r>
            <a:endParaRPr sz="1200">
              <a:solidFill>
                <a:schemeClr val="dk1"/>
              </a:solidFill>
              <a:latin typeface="Meiryo"/>
              <a:ea typeface="Meiryo"/>
              <a:cs typeface="Meiryo"/>
              <a:sym typeface="Meiryo"/>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3" name="Shape 363"/>
        <p:cNvGrpSpPr/>
        <p:nvPr/>
      </p:nvGrpSpPr>
      <p:grpSpPr>
        <a:xfrm>
          <a:off x="0" y="0"/>
          <a:ext cx="0" cy="0"/>
          <a:chOff x="0" y="0"/>
          <a:chExt cx="0" cy="0"/>
        </a:xfrm>
      </p:grpSpPr>
      <p:sp>
        <p:nvSpPr>
          <p:cNvPr id="364" name="Google Shape;364;p16"/>
          <p:cNvSpPr txBox="1"/>
          <p:nvPr>
            <p:ph type="title"/>
          </p:nvPr>
        </p:nvSpPr>
        <p:spPr>
          <a:xfrm>
            <a:off x="1381250" y="937125"/>
            <a:ext cx="7294500" cy="514200"/>
          </a:xfrm>
          <a:prstGeom prst="rect">
            <a:avLst/>
          </a:prstGeom>
          <a:noFill/>
          <a:ln>
            <a:noFill/>
          </a:ln>
        </p:spPr>
        <p:txBody>
          <a:bodyPr anchorCtr="0" anchor="b" bIns="34275" lIns="68575" spcFirstLastPara="1" rIns="68575" wrap="square" tIns="34275">
            <a:noAutofit/>
          </a:bodyPr>
          <a:lstStyle/>
          <a:p>
            <a:pPr indent="0" lvl="0" marL="0" rtl="0" algn="l">
              <a:lnSpc>
                <a:spcPct val="100000"/>
              </a:lnSpc>
              <a:spcBef>
                <a:spcPts val="0"/>
              </a:spcBef>
              <a:spcAft>
                <a:spcPts val="0"/>
              </a:spcAft>
              <a:buSzPts val="1400"/>
              <a:buNone/>
            </a:pPr>
            <a:r>
              <a:rPr lang="ja" sz="2600">
                <a:latin typeface="Meiryo"/>
                <a:ea typeface="Meiryo"/>
                <a:cs typeface="Meiryo"/>
                <a:sym typeface="Meiryo"/>
              </a:rPr>
              <a:t>現状分析：ASMR動画の効果事例（DOVE）</a:t>
            </a:r>
            <a:endParaRPr sz="2600">
              <a:latin typeface="Meiryo"/>
              <a:ea typeface="Meiryo"/>
              <a:cs typeface="Meiryo"/>
              <a:sym typeface="Meiryo"/>
            </a:endParaRPr>
          </a:p>
        </p:txBody>
      </p:sp>
      <p:sp>
        <p:nvSpPr>
          <p:cNvPr id="365" name="Google Shape;365;p16"/>
          <p:cNvSpPr txBox="1"/>
          <p:nvPr/>
        </p:nvSpPr>
        <p:spPr>
          <a:xfrm>
            <a:off x="317250" y="4326600"/>
            <a:ext cx="8509500" cy="593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ja" sz="1200" u="none" cap="none" strike="noStrike">
                <a:solidFill>
                  <a:srgbClr val="000000"/>
                </a:solidFill>
                <a:latin typeface="Meiryo"/>
                <a:ea typeface="Meiryo"/>
                <a:cs typeface="Meiryo"/>
                <a:sym typeface="Meiryo"/>
              </a:rPr>
              <a:t>出</a:t>
            </a:r>
            <a:r>
              <a:rPr lang="ja" sz="1200">
                <a:latin typeface="Meiryo"/>
                <a:ea typeface="Meiryo"/>
                <a:cs typeface="Meiryo"/>
                <a:sym typeface="Meiryo"/>
              </a:rPr>
              <a:t>所</a:t>
            </a:r>
            <a:r>
              <a:rPr b="0" i="0" lang="ja" sz="1200" u="none" cap="none" strike="noStrike">
                <a:solidFill>
                  <a:srgbClr val="000000"/>
                </a:solidFill>
                <a:latin typeface="Meiryo"/>
                <a:ea typeface="Meiryo"/>
                <a:cs typeface="Meiryo"/>
                <a:sym typeface="Meiryo"/>
              </a:rPr>
              <a:t>：Spikes Asia</a:t>
            </a:r>
            <a:r>
              <a:rPr lang="ja" sz="1200">
                <a:latin typeface="Meiryo"/>
                <a:ea typeface="Meiryo"/>
                <a:cs typeface="Meiryo"/>
                <a:sym typeface="Meiryo"/>
              </a:rPr>
              <a:t>(2019).</a:t>
            </a:r>
            <a:r>
              <a:rPr b="0" i="0" lang="ja" sz="1200" u="none" cap="none" strike="noStrike">
                <a:solidFill>
                  <a:srgbClr val="000000"/>
                </a:solidFill>
                <a:latin typeface="Meiryo"/>
                <a:ea typeface="Meiryo"/>
                <a:cs typeface="Meiryo"/>
                <a:sym typeface="Meiryo"/>
              </a:rPr>
              <a:t>DOVE CHOCOLATE PLEASURE ASMR</a:t>
            </a:r>
            <a:endParaRPr b="0" i="0" sz="1200" u="none" cap="none" strike="noStrike">
              <a:solidFill>
                <a:srgbClr val="000000"/>
              </a:solidFill>
              <a:latin typeface="Meiryo"/>
              <a:ea typeface="Meiryo"/>
              <a:cs typeface="Meiryo"/>
              <a:sym typeface="Meiryo"/>
            </a:endParaRPr>
          </a:p>
          <a:p>
            <a:pPr indent="0" lvl="0" marL="0" marR="0" rtl="0" algn="l">
              <a:lnSpc>
                <a:spcPct val="100000"/>
              </a:lnSpc>
              <a:spcBef>
                <a:spcPts val="0"/>
              </a:spcBef>
              <a:spcAft>
                <a:spcPts val="0"/>
              </a:spcAft>
              <a:buClr>
                <a:srgbClr val="000000"/>
              </a:buClr>
              <a:buSzPts val="1400"/>
              <a:buFont typeface="Arial"/>
              <a:buNone/>
            </a:pPr>
            <a:r>
              <a:rPr lang="ja" sz="1200" u="sng">
                <a:solidFill>
                  <a:schemeClr val="hlink"/>
                </a:solidFill>
                <a:latin typeface="Meiryo"/>
                <a:ea typeface="Meiryo"/>
                <a:cs typeface="Meiryo"/>
                <a:sym typeface="Meiryo"/>
              </a:rPr>
              <a:t>〈</a:t>
            </a:r>
            <a:r>
              <a:rPr lang="ja" sz="1200" u="sng">
                <a:solidFill>
                  <a:schemeClr val="hlink"/>
                </a:solidFill>
                <a:latin typeface="Meiryo"/>
                <a:ea typeface="Meiryo"/>
                <a:cs typeface="Meiryo"/>
                <a:sym typeface="Meiryo"/>
                <a:hlinkClick r:id="rId3"/>
              </a:rPr>
              <a:t>https://www2.spikes.asia/winners/2016/music/entry.cfm?entryid=975&amp;award=101&amp;order=7&amp;direction=2</a:t>
            </a:r>
            <a:r>
              <a:rPr lang="ja" sz="1200">
                <a:latin typeface="Meiryo"/>
                <a:ea typeface="Meiryo"/>
                <a:cs typeface="Meiryo"/>
                <a:sym typeface="Meiryo"/>
              </a:rPr>
              <a:t>〉</a:t>
            </a:r>
            <a:endParaRPr sz="1200">
              <a:latin typeface="Meiryo"/>
              <a:ea typeface="Meiryo"/>
              <a:cs typeface="Meiryo"/>
              <a:sym typeface="Meiryo"/>
            </a:endParaRPr>
          </a:p>
          <a:p>
            <a:pPr indent="0" lvl="0" marL="0" marR="0" rtl="0" algn="l">
              <a:lnSpc>
                <a:spcPct val="100000"/>
              </a:lnSpc>
              <a:spcBef>
                <a:spcPts val="0"/>
              </a:spcBef>
              <a:spcAft>
                <a:spcPts val="0"/>
              </a:spcAft>
              <a:buClr>
                <a:srgbClr val="000000"/>
              </a:buClr>
              <a:buSzPts val="1400"/>
              <a:buFont typeface="Arial"/>
              <a:buNone/>
            </a:pPr>
            <a:r>
              <a:rPr lang="ja" sz="1200">
                <a:latin typeface="Meiryo"/>
                <a:ea typeface="Meiryo"/>
                <a:cs typeface="Meiryo"/>
                <a:sym typeface="Meiryo"/>
              </a:rPr>
              <a:t>（2020年9月1日）</a:t>
            </a:r>
            <a:r>
              <a:rPr b="0" i="0" lang="ja" sz="1200" u="none" cap="none" strike="noStrike">
                <a:solidFill>
                  <a:srgbClr val="000000"/>
                </a:solidFill>
                <a:latin typeface="Meiryo"/>
                <a:ea typeface="Meiryo"/>
                <a:cs typeface="Meiryo"/>
                <a:sym typeface="Meiryo"/>
              </a:rPr>
              <a:t> </a:t>
            </a:r>
            <a:endParaRPr b="0" i="0" sz="1200" u="none" cap="none" strike="noStrike">
              <a:solidFill>
                <a:srgbClr val="000000"/>
              </a:solidFill>
              <a:latin typeface="Meiryo"/>
              <a:ea typeface="Meiryo"/>
              <a:cs typeface="Meiryo"/>
              <a:sym typeface="Meiryo"/>
            </a:endParaRPr>
          </a:p>
        </p:txBody>
      </p:sp>
      <p:sp>
        <p:nvSpPr>
          <p:cNvPr id="366" name="Google Shape;366;p16"/>
          <p:cNvSpPr txBox="1"/>
          <p:nvPr>
            <p:ph idx="12" type="sldNum"/>
          </p:nvPr>
        </p:nvSpPr>
        <p:spPr>
          <a:xfrm>
            <a:off x="8595302" y="4689376"/>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Clr>
                <a:srgbClr val="000000"/>
              </a:buClr>
              <a:buSzPts val="1000"/>
              <a:buFont typeface="Arial"/>
              <a:buNone/>
            </a:pPr>
            <a:fld id="{00000000-1234-1234-1234-123412341234}" type="slidenum">
              <a:rPr lang="ja"/>
              <a:t>‹#›</a:t>
            </a:fld>
            <a:endParaRPr/>
          </a:p>
        </p:txBody>
      </p:sp>
      <p:sp>
        <p:nvSpPr>
          <p:cNvPr id="367" name="Google Shape;367;p16"/>
          <p:cNvSpPr/>
          <p:nvPr/>
        </p:nvSpPr>
        <p:spPr>
          <a:xfrm>
            <a:off x="1809150" y="1555550"/>
            <a:ext cx="5525700" cy="14004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500"/>
              </a:spcBef>
              <a:spcAft>
                <a:spcPts val="0"/>
              </a:spcAft>
              <a:buClr>
                <a:schemeClr val="dk1"/>
              </a:buClr>
              <a:buSzPts val="1200"/>
              <a:buFont typeface="Arial"/>
              <a:buNone/>
            </a:pPr>
            <a:r>
              <a:rPr b="0" i="0" lang="ja" sz="1600" u="none" cap="none" strike="noStrike">
                <a:solidFill>
                  <a:schemeClr val="dk1"/>
                </a:solidFill>
                <a:latin typeface="Meiryo"/>
                <a:ea typeface="Meiryo"/>
                <a:cs typeface="Meiryo"/>
                <a:sym typeface="Meiryo"/>
              </a:rPr>
              <a:t>2週間で</a:t>
            </a:r>
            <a:endParaRPr b="0" i="0" sz="1600" u="none" cap="none" strike="noStrike">
              <a:solidFill>
                <a:schemeClr val="dk1"/>
              </a:solidFill>
              <a:latin typeface="Meiryo"/>
              <a:ea typeface="Meiryo"/>
              <a:cs typeface="Meiryo"/>
              <a:sym typeface="Meiryo"/>
            </a:endParaRPr>
          </a:p>
          <a:p>
            <a:pPr indent="0" lvl="0" marL="0" marR="0" rtl="0" algn="l">
              <a:lnSpc>
                <a:spcPct val="100000"/>
              </a:lnSpc>
              <a:spcBef>
                <a:spcPts val="500"/>
              </a:spcBef>
              <a:spcAft>
                <a:spcPts val="0"/>
              </a:spcAft>
              <a:buClr>
                <a:schemeClr val="dk1"/>
              </a:buClr>
              <a:buSzPts val="1200"/>
              <a:buFont typeface="Arial"/>
              <a:buNone/>
            </a:pPr>
            <a:r>
              <a:rPr b="0" i="0" lang="ja" sz="1600" u="none" cap="none" strike="noStrike">
                <a:solidFill>
                  <a:schemeClr val="dk1"/>
                </a:solidFill>
                <a:latin typeface="Meiryo"/>
                <a:ea typeface="Meiryo"/>
                <a:cs typeface="Meiryo"/>
                <a:sym typeface="Meiryo"/>
              </a:rPr>
              <a:t>    ・約1,800万再生回数 ( KPI 116% )</a:t>
            </a:r>
            <a:endParaRPr b="0" i="0" sz="1600" u="none" cap="none" strike="noStrike">
              <a:solidFill>
                <a:schemeClr val="dk1"/>
              </a:solidFill>
              <a:latin typeface="Meiryo"/>
              <a:ea typeface="Meiryo"/>
              <a:cs typeface="Meiryo"/>
              <a:sym typeface="Meiryo"/>
            </a:endParaRPr>
          </a:p>
          <a:p>
            <a:pPr indent="0" lvl="0" marL="0" marR="0" rtl="0" algn="l">
              <a:lnSpc>
                <a:spcPct val="100000"/>
              </a:lnSpc>
              <a:spcBef>
                <a:spcPts val="500"/>
              </a:spcBef>
              <a:spcAft>
                <a:spcPts val="0"/>
              </a:spcAft>
              <a:buClr>
                <a:schemeClr val="dk1"/>
              </a:buClr>
              <a:buSzPts val="1200"/>
              <a:buFont typeface="Arial"/>
              <a:buNone/>
            </a:pPr>
            <a:r>
              <a:rPr b="0" i="0" lang="ja" sz="1600" u="none" cap="none" strike="noStrike">
                <a:solidFill>
                  <a:schemeClr val="dk1"/>
                </a:solidFill>
                <a:latin typeface="Meiryo"/>
                <a:ea typeface="Meiryo"/>
                <a:cs typeface="Meiryo"/>
                <a:sym typeface="Meiryo"/>
              </a:rPr>
              <a:t>    ・約8億7千万インプレッション ( KPI 189%)</a:t>
            </a:r>
            <a:endParaRPr b="0" i="0" sz="1600" u="none" cap="none" strike="noStrike">
              <a:solidFill>
                <a:schemeClr val="dk1"/>
              </a:solidFill>
              <a:latin typeface="Meiryo"/>
              <a:ea typeface="Meiryo"/>
              <a:cs typeface="Meiryo"/>
              <a:sym typeface="Meiryo"/>
            </a:endParaRPr>
          </a:p>
          <a:p>
            <a:pPr indent="0" lvl="0" marL="0" marR="0" rtl="0" algn="l">
              <a:lnSpc>
                <a:spcPct val="100000"/>
              </a:lnSpc>
              <a:spcBef>
                <a:spcPts val="500"/>
              </a:spcBef>
              <a:spcAft>
                <a:spcPts val="0"/>
              </a:spcAft>
              <a:buClr>
                <a:schemeClr val="dk1"/>
              </a:buClr>
              <a:buSzPts val="1200"/>
              <a:buFont typeface="Arial"/>
              <a:buNone/>
            </a:pPr>
            <a:r>
              <a:rPr b="0" i="0" lang="ja" sz="1600" u="none" cap="none" strike="noStrike">
                <a:solidFill>
                  <a:schemeClr val="dk1"/>
                </a:solidFill>
                <a:latin typeface="Meiryo"/>
                <a:ea typeface="Meiryo"/>
                <a:cs typeface="Meiryo"/>
                <a:sym typeface="Meiryo"/>
              </a:rPr>
              <a:t>    ・約280万インタラクション ( KPI 175% )</a:t>
            </a:r>
            <a:endParaRPr b="0" i="0" sz="1600" u="none" cap="none" strike="noStrike">
              <a:solidFill>
                <a:srgbClr val="000000"/>
              </a:solidFill>
              <a:latin typeface="Meiryo"/>
              <a:ea typeface="Meiryo"/>
              <a:cs typeface="Meiryo"/>
              <a:sym typeface="Meiryo"/>
            </a:endParaRPr>
          </a:p>
        </p:txBody>
      </p:sp>
      <p:sp>
        <p:nvSpPr>
          <p:cNvPr id="368" name="Google Shape;368;p16"/>
          <p:cNvSpPr/>
          <p:nvPr/>
        </p:nvSpPr>
        <p:spPr>
          <a:xfrm>
            <a:off x="1809150" y="3060175"/>
            <a:ext cx="5525700" cy="11622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500"/>
              </a:spcBef>
              <a:spcAft>
                <a:spcPts val="0"/>
              </a:spcAft>
              <a:buClr>
                <a:schemeClr val="dk1"/>
              </a:buClr>
              <a:buSzPts val="1900"/>
              <a:buFont typeface="Arial"/>
              <a:buNone/>
            </a:pPr>
            <a:r>
              <a:rPr lang="ja" sz="1900">
                <a:solidFill>
                  <a:schemeClr val="dk1"/>
                </a:solidFill>
                <a:latin typeface="Quattrocento Sans"/>
                <a:ea typeface="Quattrocento Sans"/>
                <a:cs typeface="Quattrocento Sans"/>
                <a:sym typeface="Quattrocento Sans"/>
              </a:rPr>
              <a:t> </a:t>
            </a:r>
            <a:r>
              <a:rPr lang="ja" sz="1600">
                <a:solidFill>
                  <a:schemeClr val="dk1"/>
                </a:solidFill>
                <a:latin typeface="Meiryo"/>
                <a:ea typeface="Meiryo"/>
                <a:cs typeface="Meiryo"/>
                <a:sym typeface="Meiryo"/>
              </a:rPr>
              <a:t>1年前と比較して </a:t>
            </a:r>
            <a:endParaRPr sz="1600">
              <a:solidFill>
                <a:schemeClr val="dk1"/>
              </a:solidFill>
              <a:latin typeface="Meiryo"/>
              <a:ea typeface="Meiryo"/>
              <a:cs typeface="Meiryo"/>
              <a:sym typeface="Meiryo"/>
            </a:endParaRPr>
          </a:p>
          <a:p>
            <a:pPr indent="0" lvl="0" marL="0" rtl="0" algn="l">
              <a:spcBef>
                <a:spcPts val="500"/>
              </a:spcBef>
              <a:spcAft>
                <a:spcPts val="0"/>
              </a:spcAft>
              <a:buClr>
                <a:schemeClr val="dk1"/>
              </a:buClr>
              <a:buSzPts val="1600"/>
              <a:buFont typeface="Arial"/>
              <a:buNone/>
            </a:pPr>
            <a:r>
              <a:rPr lang="ja" sz="1600">
                <a:solidFill>
                  <a:schemeClr val="dk1"/>
                </a:solidFill>
                <a:latin typeface="Meiryo"/>
                <a:ea typeface="Meiryo"/>
                <a:cs typeface="Meiryo"/>
                <a:sym typeface="Meiryo"/>
              </a:rPr>
              <a:t>   ・web訪問者数 515%</a:t>
            </a:r>
            <a:endParaRPr sz="1600">
              <a:solidFill>
                <a:schemeClr val="dk1"/>
              </a:solidFill>
              <a:latin typeface="Meiryo"/>
              <a:ea typeface="Meiryo"/>
              <a:cs typeface="Meiryo"/>
              <a:sym typeface="Meiryo"/>
            </a:endParaRPr>
          </a:p>
          <a:p>
            <a:pPr indent="0" lvl="0" marL="0" rtl="0" algn="l">
              <a:spcBef>
                <a:spcPts val="500"/>
              </a:spcBef>
              <a:spcAft>
                <a:spcPts val="0"/>
              </a:spcAft>
              <a:buClr>
                <a:schemeClr val="dk1"/>
              </a:buClr>
              <a:buSzPts val="1600"/>
              <a:buFont typeface="Arial"/>
              <a:buNone/>
            </a:pPr>
            <a:r>
              <a:rPr lang="ja" sz="1600">
                <a:solidFill>
                  <a:schemeClr val="dk1"/>
                </a:solidFill>
                <a:latin typeface="Meiryo"/>
                <a:ea typeface="Meiryo"/>
                <a:cs typeface="Meiryo"/>
                <a:sym typeface="Meiryo"/>
              </a:rPr>
              <a:t>　・売上値 155%</a:t>
            </a:r>
            <a:endParaRPr sz="1600">
              <a:solidFill>
                <a:schemeClr val="dk1"/>
              </a:solidFill>
              <a:latin typeface="Meiryo"/>
              <a:ea typeface="Meiryo"/>
              <a:cs typeface="Meiryo"/>
              <a:sym typeface="Meiryo"/>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2" name="Shape 372"/>
        <p:cNvGrpSpPr/>
        <p:nvPr/>
      </p:nvGrpSpPr>
      <p:grpSpPr>
        <a:xfrm>
          <a:off x="0" y="0"/>
          <a:ext cx="0" cy="0"/>
          <a:chOff x="0" y="0"/>
          <a:chExt cx="0" cy="0"/>
        </a:xfrm>
      </p:grpSpPr>
      <p:sp>
        <p:nvSpPr>
          <p:cNvPr id="373" name="Google Shape;373;p18"/>
          <p:cNvSpPr txBox="1"/>
          <p:nvPr>
            <p:ph idx="12" type="sldNum"/>
          </p:nvPr>
        </p:nvSpPr>
        <p:spPr>
          <a:xfrm>
            <a:off x="4337100" y="4751625"/>
            <a:ext cx="469800" cy="3915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200"/>
              <a:buNone/>
            </a:pPr>
            <a:fld id="{00000000-1234-1234-1234-123412341234}" type="slidenum">
              <a:rPr lang="ja"/>
              <a:t>‹#›</a:t>
            </a:fld>
            <a:endParaRPr/>
          </a:p>
        </p:txBody>
      </p:sp>
      <p:sp>
        <p:nvSpPr>
          <p:cNvPr id="374" name="Google Shape;374;p18"/>
          <p:cNvSpPr txBox="1"/>
          <p:nvPr/>
        </p:nvSpPr>
        <p:spPr>
          <a:xfrm>
            <a:off x="2443350" y="1487700"/>
            <a:ext cx="4257300" cy="21681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3000"/>
              <a:buFont typeface="Arial"/>
              <a:buNone/>
            </a:pPr>
            <a:r>
              <a:rPr b="1" i="0" lang="ja" sz="3000" u="none" cap="none" strike="noStrike">
                <a:solidFill>
                  <a:srgbClr val="000000"/>
                </a:solidFill>
                <a:latin typeface="Meiryo"/>
                <a:ea typeface="Meiryo"/>
                <a:cs typeface="Meiryo"/>
                <a:sym typeface="Meiryo"/>
              </a:rPr>
              <a:t>先行研究</a:t>
            </a:r>
            <a:endParaRPr b="1" i="0" sz="3000" u="none" cap="none" strike="noStrike">
              <a:solidFill>
                <a:srgbClr val="000000"/>
              </a:solidFill>
              <a:latin typeface="Meiryo"/>
              <a:ea typeface="Meiryo"/>
              <a:cs typeface="Meiryo"/>
              <a:sym typeface="Meiryo"/>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8" name="Shape 378"/>
        <p:cNvGrpSpPr/>
        <p:nvPr/>
      </p:nvGrpSpPr>
      <p:grpSpPr>
        <a:xfrm>
          <a:off x="0" y="0"/>
          <a:ext cx="0" cy="0"/>
          <a:chOff x="0" y="0"/>
          <a:chExt cx="0" cy="0"/>
        </a:xfrm>
      </p:grpSpPr>
      <p:sp>
        <p:nvSpPr>
          <p:cNvPr id="379" name="Google Shape;379;p13"/>
          <p:cNvSpPr txBox="1"/>
          <p:nvPr>
            <p:ph type="title"/>
          </p:nvPr>
        </p:nvSpPr>
        <p:spPr>
          <a:xfrm>
            <a:off x="1381250" y="937125"/>
            <a:ext cx="4944000" cy="435600"/>
          </a:xfrm>
          <a:prstGeom prst="rect">
            <a:avLst/>
          </a:prstGeom>
          <a:noFill/>
          <a:ln>
            <a:noFill/>
          </a:ln>
        </p:spPr>
        <p:txBody>
          <a:bodyPr anchorCtr="0" anchor="b" bIns="34275" lIns="68575" spcFirstLastPara="1" rIns="68575" wrap="square" tIns="34275">
            <a:noAutofit/>
          </a:bodyPr>
          <a:lstStyle/>
          <a:p>
            <a:pPr indent="0" lvl="0" marL="0" rtl="0" algn="l">
              <a:lnSpc>
                <a:spcPct val="100000"/>
              </a:lnSpc>
              <a:spcBef>
                <a:spcPts val="0"/>
              </a:spcBef>
              <a:spcAft>
                <a:spcPts val="0"/>
              </a:spcAft>
              <a:buSzPts val="1400"/>
              <a:buNone/>
            </a:pPr>
            <a:r>
              <a:rPr lang="ja" sz="2600">
                <a:latin typeface="Meiryo"/>
                <a:ea typeface="Meiryo"/>
                <a:cs typeface="Meiryo"/>
                <a:sym typeface="Meiryo"/>
              </a:rPr>
              <a:t>先行研究</a:t>
            </a:r>
            <a:endParaRPr sz="2600">
              <a:latin typeface="Meiryo"/>
              <a:ea typeface="Meiryo"/>
              <a:cs typeface="Meiryo"/>
              <a:sym typeface="Meiryo"/>
            </a:endParaRPr>
          </a:p>
        </p:txBody>
      </p:sp>
      <p:sp>
        <p:nvSpPr>
          <p:cNvPr id="380" name="Google Shape;380;p13"/>
          <p:cNvSpPr txBox="1"/>
          <p:nvPr>
            <p:ph idx="4294967295" type="body"/>
          </p:nvPr>
        </p:nvSpPr>
        <p:spPr>
          <a:xfrm>
            <a:off x="497850" y="4432750"/>
            <a:ext cx="8148300" cy="539400"/>
          </a:xfrm>
          <a:prstGeom prst="rect">
            <a:avLst/>
          </a:prstGeom>
          <a:noFill/>
          <a:ln>
            <a:noFill/>
          </a:ln>
        </p:spPr>
        <p:txBody>
          <a:bodyPr anchorCtr="0" anchor="ctr" bIns="34275" lIns="68575" spcFirstLastPara="1" rIns="68575" wrap="square" tIns="34275">
            <a:noAutofit/>
          </a:bodyPr>
          <a:lstStyle/>
          <a:p>
            <a:pPr indent="0" lvl="0" marL="0" rtl="0" algn="ctr">
              <a:lnSpc>
                <a:spcPct val="100000"/>
              </a:lnSpc>
              <a:spcBef>
                <a:spcPts val="500"/>
              </a:spcBef>
              <a:spcAft>
                <a:spcPts val="500"/>
              </a:spcAft>
              <a:buSzPts val="1200"/>
              <a:buNone/>
            </a:pPr>
            <a:r>
              <a:rPr lang="ja" sz="1200">
                <a:latin typeface="Meiryo"/>
                <a:ea typeface="Meiryo"/>
                <a:cs typeface="Meiryo"/>
                <a:sym typeface="Meiryo"/>
              </a:rPr>
              <a:t>出</a:t>
            </a:r>
            <a:r>
              <a:rPr lang="ja" sz="1200">
                <a:latin typeface="Meiryo"/>
                <a:ea typeface="Meiryo"/>
                <a:cs typeface="Meiryo"/>
                <a:sym typeface="Meiryo"/>
              </a:rPr>
              <a:t>所：教育機器編集委員会編日科技連出版社（1972）.『産業教育機関システム便覧』p.4 </a:t>
            </a:r>
            <a:r>
              <a:rPr lang="ja" sz="1200">
                <a:latin typeface="Meiryo"/>
                <a:ea typeface="Meiryo"/>
                <a:cs typeface="Meiryo"/>
                <a:sym typeface="Meiryo"/>
              </a:rPr>
              <a:t>に加筆して引用</a:t>
            </a:r>
            <a:endParaRPr sz="550">
              <a:solidFill>
                <a:srgbClr val="333333"/>
              </a:solidFill>
              <a:highlight>
                <a:srgbClr val="FFFFCC"/>
              </a:highlight>
              <a:latin typeface="Meiryo"/>
              <a:ea typeface="Meiryo"/>
              <a:cs typeface="Meiryo"/>
              <a:sym typeface="Meiryo"/>
            </a:endParaRPr>
          </a:p>
        </p:txBody>
      </p:sp>
      <p:pic>
        <p:nvPicPr>
          <p:cNvPr id="381" name="Google Shape;381;p13"/>
          <p:cNvPicPr preferRelativeResize="0"/>
          <p:nvPr/>
        </p:nvPicPr>
        <p:blipFill rotWithShape="1">
          <a:blip r:embed="rId3">
            <a:alphaModFix/>
          </a:blip>
          <a:srcRect b="-25205" l="119059" r="-119057" t="-11495"/>
          <a:stretch/>
        </p:blipFill>
        <p:spPr>
          <a:xfrm>
            <a:off x="7088350" y="2827025"/>
            <a:ext cx="1856676" cy="2020300"/>
          </a:xfrm>
          <a:prstGeom prst="rect">
            <a:avLst/>
          </a:prstGeom>
          <a:noFill/>
          <a:ln>
            <a:noFill/>
          </a:ln>
        </p:spPr>
      </p:pic>
      <p:sp>
        <p:nvSpPr>
          <p:cNvPr id="382" name="Google Shape;382;p13"/>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Clr>
                <a:srgbClr val="000000"/>
              </a:buClr>
              <a:buSzPts val="1000"/>
              <a:buFont typeface="Arial"/>
              <a:buNone/>
            </a:pPr>
            <a:fld id="{00000000-1234-1234-1234-123412341234}" type="slidenum">
              <a:rPr lang="ja"/>
              <a:t>‹#›</a:t>
            </a:fld>
            <a:endParaRPr/>
          </a:p>
        </p:txBody>
      </p:sp>
      <p:pic>
        <p:nvPicPr>
          <p:cNvPr id="383" name="Google Shape;383;p13"/>
          <p:cNvPicPr preferRelativeResize="0"/>
          <p:nvPr/>
        </p:nvPicPr>
        <p:blipFill rotWithShape="1">
          <a:blip r:embed="rId4">
            <a:alphaModFix/>
          </a:blip>
          <a:srcRect b="0" l="0" r="0" t="0"/>
          <a:stretch/>
        </p:blipFill>
        <p:spPr>
          <a:xfrm>
            <a:off x="962700" y="1372725"/>
            <a:ext cx="6300527" cy="2935320"/>
          </a:xfrm>
          <a:prstGeom prst="rect">
            <a:avLst/>
          </a:prstGeom>
          <a:noFill/>
          <a:ln>
            <a:noFill/>
          </a:ln>
        </p:spPr>
      </p:pic>
      <p:sp>
        <p:nvSpPr>
          <p:cNvPr id="384" name="Google Shape;384;p13"/>
          <p:cNvSpPr/>
          <p:nvPr/>
        </p:nvSpPr>
        <p:spPr>
          <a:xfrm>
            <a:off x="5678925" y="1412875"/>
            <a:ext cx="3266100" cy="1374000"/>
          </a:xfrm>
          <a:prstGeom prst="wedgeRoundRectCallout">
            <a:avLst>
              <a:gd fmla="val -56860" name="adj1"/>
              <a:gd fmla="val 66237" name="adj2"/>
              <a:gd fmla="val 0" name="adj3"/>
            </a:avLst>
          </a:prstGeom>
          <a:solidFill>
            <a:srgbClr val="FFF2CC"/>
          </a:solidFill>
          <a:ln cap="flat" cmpd="sng" w="9525">
            <a:solidFill>
              <a:srgbClr val="FFF2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ja" sz="1600">
                <a:solidFill>
                  <a:schemeClr val="dk1"/>
                </a:solidFill>
                <a:latin typeface="Meiryo"/>
                <a:ea typeface="Meiryo"/>
                <a:cs typeface="Meiryo"/>
                <a:sym typeface="Meiryo"/>
              </a:rPr>
              <a:t>視覚と聴覚合わせて</a:t>
            </a:r>
            <a:r>
              <a:rPr lang="ja" sz="2100">
                <a:solidFill>
                  <a:schemeClr val="dk1"/>
                </a:solidFill>
                <a:latin typeface="Meiryo"/>
                <a:ea typeface="Meiryo"/>
                <a:cs typeface="Meiryo"/>
                <a:sym typeface="Meiryo"/>
              </a:rPr>
              <a:t>約</a:t>
            </a:r>
            <a:r>
              <a:rPr lang="ja" sz="2100">
                <a:solidFill>
                  <a:srgbClr val="FF0000"/>
                </a:solidFill>
                <a:latin typeface="Meiryo"/>
                <a:ea typeface="Meiryo"/>
                <a:cs typeface="Meiryo"/>
                <a:sym typeface="Meiryo"/>
              </a:rPr>
              <a:t>94</a:t>
            </a:r>
            <a:r>
              <a:rPr lang="ja" sz="2100">
                <a:solidFill>
                  <a:schemeClr val="dk1"/>
                </a:solidFill>
                <a:latin typeface="Meiryo"/>
                <a:ea typeface="Meiryo"/>
                <a:cs typeface="Meiryo"/>
                <a:sym typeface="Meiryo"/>
              </a:rPr>
              <a:t>％</a:t>
            </a:r>
            <a:r>
              <a:rPr lang="ja" sz="1600">
                <a:solidFill>
                  <a:schemeClr val="dk1"/>
                </a:solidFill>
                <a:latin typeface="Meiryo"/>
                <a:ea typeface="Meiryo"/>
                <a:cs typeface="Meiryo"/>
                <a:sym typeface="Meiryo"/>
              </a:rPr>
              <a:t>を占めている</a:t>
            </a:r>
            <a:endParaRPr sz="1600">
              <a:latin typeface="Meiryo"/>
              <a:ea typeface="Meiryo"/>
              <a:cs typeface="Meiryo"/>
              <a:sym typeface="Meiryo"/>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8" name="Shape 388"/>
        <p:cNvGrpSpPr/>
        <p:nvPr/>
      </p:nvGrpSpPr>
      <p:grpSpPr>
        <a:xfrm>
          <a:off x="0" y="0"/>
          <a:ext cx="0" cy="0"/>
          <a:chOff x="0" y="0"/>
          <a:chExt cx="0" cy="0"/>
        </a:xfrm>
      </p:grpSpPr>
      <p:sp>
        <p:nvSpPr>
          <p:cNvPr id="389" name="Google Shape;389;g96075cdb28_1_25"/>
          <p:cNvSpPr txBox="1"/>
          <p:nvPr>
            <p:ph type="title"/>
          </p:nvPr>
        </p:nvSpPr>
        <p:spPr>
          <a:xfrm>
            <a:off x="1381250" y="937125"/>
            <a:ext cx="5307600" cy="435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ja" sz="2600">
                <a:latin typeface="Meiryo"/>
                <a:ea typeface="Meiryo"/>
                <a:cs typeface="Meiryo"/>
                <a:sym typeface="Meiryo"/>
              </a:rPr>
              <a:t>先行研究：ASMRと聴覚刺激</a:t>
            </a:r>
            <a:endParaRPr sz="2600">
              <a:latin typeface="Meiryo"/>
              <a:ea typeface="Meiryo"/>
              <a:cs typeface="Meiryo"/>
              <a:sym typeface="Meiryo"/>
            </a:endParaRPr>
          </a:p>
        </p:txBody>
      </p:sp>
      <p:sp>
        <p:nvSpPr>
          <p:cNvPr id="390" name="Google Shape;390;g96075cdb28_1_25"/>
          <p:cNvSpPr txBox="1"/>
          <p:nvPr>
            <p:ph idx="12" type="sldNum"/>
          </p:nvPr>
        </p:nvSpPr>
        <p:spPr>
          <a:xfrm>
            <a:off x="8543227"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Clr>
                <a:srgbClr val="000000"/>
              </a:buClr>
              <a:buSzPts val="1000"/>
              <a:buFont typeface="Arial"/>
              <a:buNone/>
            </a:pPr>
            <a:fld id="{00000000-1234-1234-1234-123412341234}" type="slidenum">
              <a:rPr lang="ja"/>
              <a:t>‹#›</a:t>
            </a:fld>
            <a:endParaRPr/>
          </a:p>
        </p:txBody>
      </p:sp>
      <p:sp>
        <p:nvSpPr>
          <p:cNvPr id="391" name="Google Shape;391;g96075cdb28_1_25"/>
          <p:cNvSpPr/>
          <p:nvPr/>
        </p:nvSpPr>
        <p:spPr>
          <a:xfrm>
            <a:off x="622750" y="2245775"/>
            <a:ext cx="7920600" cy="12273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lnSpc>
                <a:spcPct val="138000"/>
              </a:lnSpc>
              <a:spcBef>
                <a:spcPts val="0"/>
              </a:spcBef>
              <a:spcAft>
                <a:spcPts val="0"/>
              </a:spcAft>
              <a:buNone/>
            </a:pPr>
            <a:r>
              <a:rPr lang="ja" sz="1600">
                <a:solidFill>
                  <a:schemeClr val="dk1"/>
                </a:solidFill>
                <a:latin typeface="Meiryo"/>
                <a:ea typeface="Meiryo"/>
                <a:cs typeface="Meiryo"/>
                <a:sym typeface="Meiryo"/>
              </a:rPr>
              <a:t>聴覚的な刺激は視覚的な刺激よりもASMRを引き起こしやすいことが示唆された。</a:t>
            </a:r>
            <a:endParaRPr sz="1600">
              <a:solidFill>
                <a:schemeClr val="dk1"/>
              </a:solidFill>
              <a:latin typeface="Meiryo"/>
              <a:ea typeface="Meiryo"/>
              <a:cs typeface="Meiryo"/>
              <a:sym typeface="Meiryo"/>
            </a:endParaRPr>
          </a:p>
          <a:p>
            <a:pPr indent="0" lvl="0" marL="0" rtl="0" algn="r">
              <a:spcBef>
                <a:spcPts val="0"/>
              </a:spcBef>
              <a:spcAft>
                <a:spcPts val="0"/>
              </a:spcAft>
              <a:buNone/>
            </a:pPr>
            <a:r>
              <a:rPr lang="ja" sz="1600">
                <a:solidFill>
                  <a:schemeClr val="dk1"/>
                </a:solidFill>
                <a:latin typeface="Meiryo"/>
                <a:ea typeface="Meiryo"/>
                <a:cs typeface="Meiryo"/>
                <a:sym typeface="Meiryo"/>
              </a:rPr>
              <a:t>( Emma, 2017 )</a:t>
            </a:r>
            <a:endParaRPr sz="1600">
              <a:solidFill>
                <a:schemeClr val="dk1"/>
              </a:solidFill>
              <a:latin typeface="Meiryo"/>
              <a:ea typeface="Meiryo"/>
              <a:cs typeface="Meiryo"/>
              <a:sym typeface="Meiryo"/>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5" name="Shape 395"/>
        <p:cNvGrpSpPr/>
        <p:nvPr/>
      </p:nvGrpSpPr>
      <p:grpSpPr>
        <a:xfrm>
          <a:off x="0" y="0"/>
          <a:ext cx="0" cy="0"/>
          <a:chOff x="0" y="0"/>
          <a:chExt cx="0" cy="0"/>
        </a:xfrm>
      </p:grpSpPr>
      <p:sp>
        <p:nvSpPr>
          <p:cNvPr id="396" name="Google Shape;396;p19"/>
          <p:cNvSpPr txBox="1"/>
          <p:nvPr>
            <p:ph type="title"/>
          </p:nvPr>
        </p:nvSpPr>
        <p:spPr>
          <a:xfrm>
            <a:off x="1381250" y="937125"/>
            <a:ext cx="3878400" cy="435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ja" sz="2600">
                <a:latin typeface="Meiryo"/>
                <a:ea typeface="Meiryo"/>
                <a:cs typeface="Meiryo"/>
                <a:sym typeface="Meiryo"/>
              </a:rPr>
              <a:t>先行研究：ASMR</a:t>
            </a:r>
            <a:endParaRPr sz="2600">
              <a:latin typeface="Meiryo"/>
              <a:ea typeface="Meiryo"/>
              <a:cs typeface="Meiryo"/>
              <a:sym typeface="Meiryo"/>
            </a:endParaRPr>
          </a:p>
        </p:txBody>
      </p:sp>
      <p:sp>
        <p:nvSpPr>
          <p:cNvPr id="397" name="Google Shape;397;p19"/>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Clr>
                <a:srgbClr val="000000"/>
              </a:buClr>
              <a:buSzPts val="1000"/>
              <a:buFont typeface="Arial"/>
              <a:buNone/>
            </a:pPr>
            <a:fld id="{00000000-1234-1234-1234-123412341234}" type="slidenum">
              <a:rPr lang="ja"/>
              <a:t>‹#›</a:t>
            </a:fld>
            <a:endParaRPr/>
          </a:p>
        </p:txBody>
      </p:sp>
      <p:sp>
        <p:nvSpPr>
          <p:cNvPr id="398" name="Google Shape;398;p19"/>
          <p:cNvSpPr/>
          <p:nvPr/>
        </p:nvSpPr>
        <p:spPr>
          <a:xfrm>
            <a:off x="366900" y="1936300"/>
            <a:ext cx="8410200" cy="11973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700"/>
              <a:buFont typeface="Arial"/>
              <a:buNone/>
            </a:pPr>
            <a:r>
              <a:rPr lang="ja" sz="1600">
                <a:solidFill>
                  <a:schemeClr val="dk1"/>
                </a:solidFill>
                <a:latin typeface="Meiryo"/>
                <a:ea typeface="Meiryo"/>
                <a:cs typeface="Meiryo"/>
                <a:sym typeface="Meiryo"/>
              </a:rPr>
              <a:t>ASMR動画は、視聴者に特定の心理生理学的反応、</a:t>
            </a:r>
            <a:endParaRPr sz="1600">
              <a:solidFill>
                <a:schemeClr val="dk1"/>
              </a:solidFill>
              <a:latin typeface="Meiryo"/>
              <a:ea typeface="Meiryo"/>
              <a:cs typeface="Meiryo"/>
              <a:sym typeface="Meiryo"/>
            </a:endParaRPr>
          </a:p>
          <a:p>
            <a:pPr indent="0" lvl="0" marL="0" rtl="0" algn="l">
              <a:spcBef>
                <a:spcPts val="0"/>
              </a:spcBef>
              <a:spcAft>
                <a:spcPts val="0"/>
              </a:spcAft>
              <a:buClr>
                <a:schemeClr val="dk1"/>
              </a:buClr>
              <a:buSzPts val="1700"/>
              <a:buFont typeface="Arial"/>
              <a:buNone/>
            </a:pPr>
            <a:r>
              <a:rPr lang="ja" sz="1600">
                <a:solidFill>
                  <a:schemeClr val="dk1"/>
                </a:solidFill>
                <a:latin typeface="Meiryo"/>
                <a:ea typeface="Meiryo"/>
                <a:cs typeface="Meiryo"/>
                <a:sym typeface="Meiryo"/>
              </a:rPr>
              <a:t>特にリラクゼーション、心地よい疼き、鳥肌、および緊張の低下を引き起こす。</a:t>
            </a:r>
            <a:endParaRPr sz="1600">
              <a:solidFill>
                <a:schemeClr val="dk1"/>
              </a:solidFill>
              <a:latin typeface="Meiryo"/>
              <a:ea typeface="Meiryo"/>
              <a:cs typeface="Meiryo"/>
              <a:sym typeface="Meiryo"/>
            </a:endParaRPr>
          </a:p>
          <a:p>
            <a:pPr indent="0" lvl="0" marL="0" rtl="0" algn="r">
              <a:spcBef>
                <a:spcPts val="0"/>
              </a:spcBef>
              <a:spcAft>
                <a:spcPts val="0"/>
              </a:spcAft>
              <a:buClr>
                <a:schemeClr val="dk1"/>
              </a:buClr>
              <a:buSzPts val="1700"/>
              <a:buFont typeface="Arial"/>
              <a:buNone/>
            </a:pPr>
            <a:r>
              <a:rPr lang="ja" sz="1600">
                <a:solidFill>
                  <a:schemeClr val="dk1"/>
                </a:solidFill>
                <a:latin typeface="Meiryo"/>
                <a:ea typeface="Meiryo"/>
                <a:cs typeface="Meiryo"/>
                <a:sym typeface="Meiryo"/>
              </a:rPr>
              <a:t>（Antnova, 2019) </a:t>
            </a:r>
            <a:endParaRPr sz="1300"/>
          </a:p>
        </p:txBody>
      </p:sp>
      <p:sp>
        <p:nvSpPr>
          <p:cNvPr id="399" name="Google Shape;399;p19"/>
          <p:cNvSpPr/>
          <p:nvPr/>
        </p:nvSpPr>
        <p:spPr>
          <a:xfrm>
            <a:off x="356700" y="3336350"/>
            <a:ext cx="8430600" cy="10107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r">
              <a:spcBef>
                <a:spcPts val="500"/>
              </a:spcBef>
              <a:spcAft>
                <a:spcPts val="0"/>
              </a:spcAft>
              <a:buClr>
                <a:schemeClr val="dk1"/>
              </a:buClr>
              <a:buSzPts val="1200"/>
              <a:buFont typeface="Arial"/>
              <a:buNone/>
            </a:pPr>
            <a:r>
              <a:rPr lang="ja" sz="1600">
                <a:solidFill>
                  <a:schemeClr val="dk1"/>
                </a:solidFill>
                <a:latin typeface="Meiryo"/>
                <a:ea typeface="Meiryo"/>
                <a:cs typeface="Meiryo"/>
                <a:sym typeface="Meiryo"/>
              </a:rPr>
              <a:t>ASMRの科学的・医学的なメカニズムや作用はまだ示されていない。　　　　　　　　　　　　　　　　　　　　　　　　　　　　　 （宮崎, 2016; 下倉, 2019)</a:t>
            </a:r>
            <a:endParaRPr sz="160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3" name="Shape 403"/>
        <p:cNvGrpSpPr/>
        <p:nvPr/>
      </p:nvGrpSpPr>
      <p:grpSpPr>
        <a:xfrm>
          <a:off x="0" y="0"/>
          <a:ext cx="0" cy="0"/>
          <a:chOff x="0" y="0"/>
          <a:chExt cx="0" cy="0"/>
        </a:xfrm>
      </p:grpSpPr>
      <p:sp>
        <p:nvSpPr>
          <p:cNvPr id="404" name="Google Shape;404;g96075cdb28_1_10"/>
          <p:cNvSpPr txBox="1"/>
          <p:nvPr>
            <p:ph type="title"/>
          </p:nvPr>
        </p:nvSpPr>
        <p:spPr>
          <a:xfrm>
            <a:off x="1381250" y="937125"/>
            <a:ext cx="3878400" cy="435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ja" sz="2600">
                <a:latin typeface="Meiryo"/>
                <a:ea typeface="Meiryo"/>
                <a:cs typeface="Meiryo"/>
                <a:sym typeface="Meiryo"/>
              </a:rPr>
              <a:t>先行研究：ASMR</a:t>
            </a:r>
            <a:endParaRPr sz="2600">
              <a:latin typeface="Meiryo"/>
              <a:ea typeface="Meiryo"/>
              <a:cs typeface="Meiryo"/>
              <a:sym typeface="Meiryo"/>
            </a:endParaRPr>
          </a:p>
        </p:txBody>
      </p:sp>
      <p:sp>
        <p:nvSpPr>
          <p:cNvPr id="405" name="Google Shape;405;g96075cdb28_1_10"/>
          <p:cNvSpPr txBox="1"/>
          <p:nvPr>
            <p:ph idx="12" type="sldNum"/>
          </p:nvPr>
        </p:nvSpPr>
        <p:spPr>
          <a:xfrm>
            <a:off x="8543227"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Clr>
                <a:srgbClr val="000000"/>
              </a:buClr>
              <a:buSzPts val="1000"/>
              <a:buFont typeface="Arial"/>
              <a:buNone/>
            </a:pPr>
            <a:fld id="{00000000-1234-1234-1234-123412341234}" type="slidenum">
              <a:rPr lang="ja"/>
              <a:t>‹#›</a:t>
            </a:fld>
            <a:endParaRPr/>
          </a:p>
        </p:txBody>
      </p:sp>
      <p:sp>
        <p:nvSpPr>
          <p:cNvPr id="406" name="Google Shape;406;g96075cdb28_1_10"/>
          <p:cNvSpPr/>
          <p:nvPr/>
        </p:nvSpPr>
        <p:spPr>
          <a:xfrm>
            <a:off x="470400" y="1914950"/>
            <a:ext cx="8203200" cy="20850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ja" sz="1600">
                <a:solidFill>
                  <a:schemeClr val="dk1"/>
                </a:solidFill>
                <a:latin typeface="Meiryo"/>
                <a:ea typeface="Meiryo"/>
                <a:cs typeface="Meiryo"/>
                <a:sym typeface="Meiryo"/>
              </a:rPr>
              <a:t>ASMRの独創性と独自性は、音声系のメディアコンテンツとして人気を博している。</a:t>
            </a:r>
            <a:endParaRPr sz="1600">
              <a:solidFill>
                <a:schemeClr val="dk1"/>
              </a:solidFill>
              <a:latin typeface="Meiryo"/>
              <a:ea typeface="Meiryo"/>
              <a:cs typeface="Meiryo"/>
              <a:sym typeface="Meiryo"/>
            </a:endParaRPr>
          </a:p>
          <a:p>
            <a:pPr indent="0" lvl="0" marL="0" rtl="0" algn="l">
              <a:lnSpc>
                <a:spcPct val="115000"/>
              </a:lnSpc>
              <a:spcBef>
                <a:spcPts val="0"/>
              </a:spcBef>
              <a:spcAft>
                <a:spcPts val="0"/>
              </a:spcAft>
              <a:buNone/>
            </a:pPr>
            <a:r>
              <a:t/>
            </a:r>
            <a:endParaRPr sz="1600">
              <a:solidFill>
                <a:schemeClr val="dk1"/>
              </a:solidFill>
              <a:latin typeface="Meiryo"/>
              <a:ea typeface="Meiryo"/>
              <a:cs typeface="Meiryo"/>
              <a:sym typeface="Meiryo"/>
            </a:endParaRPr>
          </a:p>
          <a:p>
            <a:pPr indent="0" lvl="0" marL="0" rtl="0" algn="l">
              <a:lnSpc>
                <a:spcPct val="115000"/>
              </a:lnSpc>
              <a:spcBef>
                <a:spcPts val="0"/>
              </a:spcBef>
              <a:spcAft>
                <a:spcPts val="0"/>
              </a:spcAft>
              <a:buNone/>
            </a:pPr>
            <a:r>
              <a:rPr lang="ja" sz="1600">
                <a:solidFill>
                  <a:schemeClr val="dk1"/>
                </a:solidFill>
                <a:latin typeface="Meiryo"/>
                <a:ea typeface="Meiryo"/>
                <a:cs typeface="Meiryo"/>
                <a:sym typeface="Meiryo"/>
              </a:rPr>
              <a:t>ASMRが急速に人気を得ている一方で、この問題を探究する研究はほとんどない。</a:t>
            </a:r>
            <a:endParaRPr sz="1600">
              <a:solidFill>
                <a:schemeClr val="dk1"/>
              </a:solidFill>
              <a:latin typeface="Meiryo"/>
              <a:ea typeface="Meiryo"/>
              <a:cs typeface="Meiryo"/>
              <a:sym typeface="Meiryo"/>
            </a:endParaRPr>
          </a:p>
          <a:p>
            <a:pPr indent="0" lvl="0" marL="0" rtl="0" algn="l">
              <a:lnSpc>
                <a:spcPct val="115000"/>
              </a:lnSpc>
              <a:spcBef>
                <a:spcPts val="0"/>
              </a:spcBef>
              <a:spcAft>
                <a:spcPts val="0"/>
              </a:spcAft>
              <a:buNone/>
            </a:pPr>
            <a:r>
              <a:t/>
            </a:r>
            <a:endParaRPr sz="1600">
              <a:solidFill>
                <a:schemeClr val="dk1"/>
              </a:solidFill>
              <a:latin typeface="Meiryo"/>
              <a:ea typeface="Meiryo"/>
              <a:cs typeface="Meiryo"/>
              <a:sym typeface="Meiryo"/>
            </a:endParaRPr>
          </a:p>
          <a:p>
            <a:pPr indent="0" lvl="0" marL="0" rtl="0" algn="r">
              <a:lnSpc>
                <a:spcPct val="115000"/>
              </a:lnSpc>
              <a:spcBef>
                <a:spcPts val="0"/>
              </a:spcBef>
              <a:spcAft>
                <a:spcPts val="0"/>
              </a:spcAft>
              <a:buClr>
                <a:schemeClr val="dk1"/>
              </a:buClr>
              <a:buSzPts val="1100"/>
              <a:buFont typeface="Arial"/>
              <a:buNone/>
            </a:pPr>
            <a:r>
              <a:rPr lang="ja" sz="1600">
                <a:solidFill>
                  <a:schemeClr val="dk1"/>
                </a:solidFill>
                <a:latin typeface="Meiryo"/>
                <a:ea typeface="Meiryo"/>
                <a:cs typeface="Meiryo"/>
                <a:sym typeface="Meiryo"/>
              </a:rPr>
              <a:t>(Chae et al., 2020)</a:t>
            </a:r>
            <a:endParaRPr sz="1600">
              <a:solidFill>
                <a:schemeClr val="dk1"/>
              </a:solidFill>
              <a:latin typeface="Meiryo"/>
              <a:ea typeface="Meiryo"/>
              <a:cs typeface="Meiryo"/>
              <a:sym typeface="Meiryo"/>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 name="Shape 256"/>
        <p:cNvGrpSpPr/>
        <p:nvPr/>
      </p:nvGrpSpPr>
      <p:grpSpPr>
        <a:xfrm>
          <a:off x="0" y="0"/>
          <a:ext cx="0" cy="0"/>
          <a:chOff x="0" y="0"/>
          <a:chExt cx="0" cy="0"/>
        </a:xfrm>
      </p:grpSpPr>
      <p:sp>
        <p:nvSpPr>
          <p:cNvPr id="257" name="Google Shape;257;p2"/>
          <p:cNvSpPr txBox="1"/>
          <p:nvPr>
            <p:ph type="title"/>
          </p:nvPr>
        </p:nvSpPr>
        <p:spPr>
          <a:xfrm>
            <a:off x="1381250" y="922668"/>
            <a:ext cx="3878400" cy="435600"/>
          </a:xfrm>
          <a:prstGeom prst="rect">
            <a:avLst/>
          </a:prstGeom>
          <a:noFill/>
          <a:ln>
            <a:noFill/>
          </a:ln>
        </p:spPr>
        <p:txBody>
          <a:bodyPr anchorCtr="0" anchor="b" bIns="34275" lIns="68575" spcFirstLastPara="1" rIns="68575" wrap="square" tIns="34275">
            <a:noAutofit/>
          </a:bodyPr>
          <a:lstStyle/>
          <a:p>
            <a:pPr indent="0" lvl="0" marL="0" rtl="0" algn="l">
              <a:lnSpc>
                <a:spcPct val="100000"/>
              </a:lnSpc>
              <a:spcBef>
                <a:spcPts val="0"/>
              </a:spcBef>
              <a:spcAft>
                <a:spcPts val="0"/>
              </a:spcAft>
              <a:buSzPts val="1400"/>
              <a:buNone/>
            </a:pPr>
            <a:r>
              <a:rPr lang="ja" sz="2600">
                <a:latin typeface="Meiryo"/>
                <a:ea typeface="Meiryo"/>
                <a:cs typeface="Meiryo"/>
                <a:sym typeface="Meiryo"/>
              </a:rPr>
              <a:t>目次</a:t>
            </a:r>
            <a:endParaRPr sz="2600">
              <a:latin typeface="Meiryo"/>
              <a:ea typeface="Meiryo"/>
              <a:cs typeface="Meiryo"/>
              <a:sym typeface="Meiryo"/>
            </a:endParaRPr>
          </a:p>
        </p:txBody>
      </p:sp>
      <p:sp>
        <p:nvSpPr>
          <p:cNvPr id="258" name="Google Shape;258;p2"/>
          <p:cNvSpPr txBox="1"/>
          <p:nvPr>
            <p:ph idx="1" type="body"/>
          </p:nvPr>
        </p:nvSpPr>
        <p:spPr>
          <a:xfrm>
            <a:off x="1167150" y="1637645"/>
            <a:ext cx="6809700" cy="3112200"/>
          </a:xfrm>
          <a:prstGeom prst="rect">
            <a:avLst/>
          </a:prstGeom>
          <a:noFill/>
          <a:ln>
            <a:noFill/>
          </a:ln>
        </p:spPr>
        <p:txBody>
          <a:bodyPr anchorCtr="0" anchor="ctr" bIns="34275" lIns="68575" spcFirstLastPara="1" rIns="68575" wrap="square" tIns="34275">
            <a:noAutofit/>
          </a:bodyPr>
          <a:lstStyle/>
          <a:p>
            <a:pPr indent="0" lvl="0" marL="0" rtl="0" algn="l">
              <a:lnSpc>
                <a:spcPct val="100000"/>
              </a:lnSpc>
              <a:spcBef>
                <a:spcPts val="500"/>
              </a:spcBef>
              <a:spcAft>
                <a:spcPts val="0"/>
              </a:spcAft>
              <a:buSzPts val="1200"/>
              <a:buNone/>
            </a:pPr>
            <a:r>
              <a:rPr lang="ja">
                <a:latin typeface="Meiryo"/>
                <a:ea typeface="Meiryo"/>
                <a:cs typeface="Meiryo"/>
                <a:sym typeface="Meiryo"/>
              </a:rPr>
              <a:t>・テーマ</a:t>
            </a:r>
            <a:endParaRPr>
              <a:latin typeface="Meiryo"/>
              <a:ea typeface="Meiryo"/>
              <a:cs typeface="Meiryo"/>
              <a:sym typeface="Meiryo"/>
            </a:endParaRPr>
          </a:p>
          <a:p>
            <a:pPr indent="0" lvl="0" marL="0" rtl="0" algn="l">
              <a:lnSpc>
                <a:spcPct val="100000"/>
              </a:lnSpc>
              <a:spcBef>
                <a:spcPts val="500"/>
              </a:spcBef>
              <a:spcAft>
                <a:spcPts val="0"/>
              </a:spcAft>
              <a:buSzPts val="1200"/>
              <a:buNone/>
            </a:pPr>
            <a:r>
              <a:rPr lang="ja">
                <a:latin typeface="Meiryo"/>
                <a:ea typeface="Meiryo"/>
                <a:cs typeface="Meiryo"/>
                <a:sym typeface="Meiryo"/>
              </a:rPr>
              <a:t>・現状分析</a:t>
            </a:r>
            <a:endParaRPr>
              <a:latin typeface="Meiryo"/>
              <a:ea typeface="Meiryo"/>
              <a:cs typeface="Meiryo"/>
              <a:sym typeface="Meiryo"/>
            </a:endParaRPr>
          </a:p>
          <a:p>
            <a:pPr indent="0" lvl="0" marL="0" rtl="0" algn="l">
              <a:lnSpc>
                <a:spcPct val="100000"/>
              </a:lnSpc>
              <a:spcBef>
                <a:spcPts val="500"/>
              </a:spcBef>
              <a:spcAft>
                <a:spcPts val="0"/>
              </a:spcAft>
              <a:buSzPts val="1200"/>
              <a:buNone/>
            </a:pPr>
            <a:r>
              <a:rPr lang="ja">
                <a:latin typeface="Meiryo"/>
                <a:ea typeface="Meiryo"/>
                <a:cs typeface="Meiryo"/>
                <a:sym typeface="Meiryo"/>
              </a:rPr>
              <a:t>・先行研究</a:t>
            </a:r>
            <a:endParaRPr>
              <a:latin typeface="Meiryo"/>
              <a:ea typeface="Meiryo"/>
              <a:cs typeface="Meiryo"/>
              <a:sym typeface="Meiryo"/>
            </a:endParaRPr>
          </a:p>
          <a:p>
            <a:pPr indent="0" lvl="0" marL="0" rtl="0" algn="l">
              <a:lnSpc>
                <a:spcPct val="100000"/>
              </a:lnSpc>
              <a:spcBef>
                <a:spcPts val="500"/>
              </a:spcBef>
              <a:spcAft>
                <a:spcPts val="0"/>
              </a:spcAft>
              <a:buSzPts val="1200"/>
              <a:buNone/>
            </a:pPr>
            <a:r>
              <a:rPr lang="ja">
                <a:latin typeface="Meiryo"/>
                <a:ea typeface="Meiryo"/>
                <a:cs typeface="Meiryo"/>
                <a:sym typeface="Meiryo"/>
              </a:rPr>
              <a:t>・問題意識</a:t>
            </a:r>
            <a:endParaRPr>
              <a:latin typeface="Meiryo"/>
              <a:ea typeface="Meiryo"/>
              <a:cs typeface="Meiryo"/>
              <a:sym typeface="Meiryo"/>
            </a:endParaRPr>
          </a:p>
          <a:p>
            <a:pPr indent="0" lvl="0" marL="0" rtl="0" algn="l">
              <a:lnSpc>
                <a:spcPct val="100000"/>
              </a:lnSpc>
              <a:spcBef>
                <a:spcPts val="500"/>
              </a:spcBef>
              <a:spcAft>
                <a:spcPts val="0"/>
              </a:spcAft>
              <a:buSzPts val="1200"/>
              <a:buNone/>
            </a:pPr>
            <a:r>
              <a:rPr lang="ja">
                <a:latin typeface="Meiryo"/>
                <a:ea typeface="Meiryo"/>
                <a:cs typeface="Meiryo"/>
                <a:sym typeface="Meiryo"/>
              </a:rPr>
              <a:t>・研究目的</a:t>
            </a:r>
            <a:endParaRPr>
              <a:latin typeface="Meiryo"/>
              <a:ea typeface="Meiryo"/>
              <a:cs typeface="Meiryo"/>
              <a:sym typeface="Meiryo"/>
            </a:endParaRPr>
          </a:p>
          <a:p>
            <a:pPr indent="0" lvl="0" marL="0" rtl="0" algn="l">
              <a:lnSpc>
                <a:spcPct val="100000"/>
              </a:lnSpc>
              <a:spcBef>
                <a:spcPts val="500"/>
              </a:spcBef>
              <a:spcAft>
                <a:spcPts val="0"/>
              </a:spcAft>
              <a:buSzPts val="1200"/>
              <a:buNone/>
            </a:pPr>
            <a:r>
              <a:rPr lang="ja">
                <a:latin typeface="Meiryo"/>
                <a:ea typeface="Meiryo"/>
                <a:cs typeface="Meiryo"/>
                <a:sym typeface="Meiryo"/>
              </a:rPr>
              <a:t>・仮説導出</a:t>
            </a:r>
            <a:endParaRPr>
              <a:latin typeface="Meiryo"/>
              <a:ea typeface="Meiryo"/>
              <a:cs typeface="Meiryo"/>
              <a:sym typeface="Meiryo"/>
            </a:endParaRPr>
          </a:p>
          <a:p>
            <a:pPr indent="0" lvl="0" marL="0" rtl="0" algn="l">
              <a:lnSpc>
                <a:spcPct val="100000"/>
              </a:lnSpc>
              <a:spcBef>
                <a:spcPts val="500"/>
              </a:spcBef>
              <a:spcAft>
                <a:spcPts val="0"/>
              </a:spcAft>
              <a:buSzPts val="1200"/>
              <a:buNone/>
            </a:pPr>
            <a:r>
              <a:rPr lang="ja">
                <a:latin typeface="Meiryo"/>
                <a:ea typeface="Meiryo"/>
                <a:cs typeface="Meiryo"/>
                <a:sym typeface="Meiryo"/>
              </a:rPr>
              <a:t>・参考文献</a:t>
            </a:r>
            <a:endParaRPr>
              <a:latin typeface="Meiryo"/>
              <a:ea typeface="Meiryo"/>
              <a:cs typeface="Meiryo"/>
              <a:sym typeface="Meiryo"/>
            </a:endParaRPr>
          </a:p>
          <a:p>
            <a:pPr indent="0" lvl="0" marL="0" rtl="0" algn="l">
              <a:lnSpc>
                <a:spcPct val="100000"/>
              </a:lnSpc>
              <a:spcBef>
                <a:spcPts val="500"/>
              </a:spcBef>
              <a:spcAft>
                <a:spcPts val="500"/>
              </a:spcAft>
              <a:buSzPts val="1200"/>
              <a:buNone/>
            </a:pPr>
            <a:r>
              <a:t/>
            </a:r>
            <a:endParaRPr/>
          </a:p>
        </p:txBody>
      </p:sp>
      <p:sp>
        <p:nvSpPr>
          <p:cNvPr id="259" name="Google Shape;259;p2"/>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Clr>
                <a:srgbClr val="000000"/>
              </a:buClr>
              <a:buSzPts val="1000"/>
              <a:buFont typeface="Arial"/>
              <a:buNone/>
            </a:pPr>
            <a:fld id="{00000000-1234-1234-1234-123412341234}" type="slidenum">
              <a:rPr lang="ja"/>
              <a:t>‹#›</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0" name="Shape 410"/>
        <p:cNvGrpSpPr/>
        <p:nvPr/>
      </p:nvGrpSpPr>
      <p:grpSpPr>
        <a:xfrm>
          <a:off x="0" y="0"/>
          <a:ext cx="0" cy="0"/>
          <a:chOff x="0" y="0"/>
          <a:chExt cx="0" cy="0"/>
        </a:xfrm>
      </p:grpSpPr>
      <p:sp>
        <p:nvSpPr>
          <p:cNvPr id="411" name="Google Shape;411;g96075cdb28_1_15"/>
          <p:cNvSpPr txBox="1"/>
          <p:nvPr>
            <p:ph type="title"/>
          </p:nvPr>
        </p:nvSpPr>
        <p:spPr>
          <a:xfrm>
            <a:off x="1381250" y="937125"/>
            <a:ext cx="5589000" cy="435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ja" sz="2600">
                <a:latin typeface="Meiryo"/>
                <a:ea typeface="Meiryo"/>
                <a:cs typeface="Meiryo"/>
                <a:sym typeface="Meiryo"/>
              </a:rPr>
              <a:t>先行研究：咀嚼音の心理的効果</a:t>
            </a:r>
            <a:endParaRPr sz="2600">
              <a:latin typeface="Meiryo"/>
              <a:ea typeface="Meiryo"/>
              <a:cs typeface="Meiryo"/>
              <a:sym typeface="Meiryo"/>
            </a:endParaRPr>
          </a:p>
        </p:txBody>
      </p:sp>
      <p:sp>
        <p:nvSpPr>
          <p:cNvPr id="412" name="Google Shape;412;g96075cdb28_1_15"/>
          <p:cNvSpPr txBox="1"/>
          <p:nvPr>
            <p:ph idx="12" type="sldNum"/>
          </p:nvPr>
        </p:nvSpPr>
        <p:spPr>
          <a:xfrm>
            <a:off x="8543227"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Clr>
                <a:srgbClr val="000000"/>
              </a:buClr>
              <a:buSzPts val="1000"/>
              <a:buFont typeface="Arial"/>
              <a:buNone/>
            </a:pPr>
            <a:fld id="{00000000-1234-1234-1234-123412341234}" type="slidenum">
              <a:rPr lang="ja"/>
              <a:t>‹#›</a:t>
            </a:fld>
            <a:endParaRPr/>
          </a:p>
        </p:txBody>
      </p:sp>
      <p:sp>
        <p:nvSpPr>
          <p:cNvPr id="413" name="Google Shape;413;g96075cdb28_1_15"/>
          <p:cNvSpPr/>
          <p:nvPr/>
        </p:nvSpPr>
        <p:spPr>
          <a:xfrm>
            <a:off x="742650" y="2183900"/>
            <a:ext cx="7658700" cy="14016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600">
              <a:solidFill>
                <a:schemeClr val="dk1"/>
              </a:solidFill>
              <a:latin typeface="Meiryo"/>
              <a:ea typeface="Meiryo"/>
              <a:cs typeface="Meiryo"/>
              <a:sym typeface="Meiryo"/>
            </a:endParaRPr>
          </a:p>
          <a:p>
            <a:pPr indent="0" lvl="0" marL="0" rtl="0" algn="l">
              <a:spcBef>
                <a:spcPts val="0"/>
              </a:spcBef>
              <a:spcAft>
                <a:spcPts val="0"/>
              </a:spcAft>
              <a:buNone/>
            </a:pPr>
            <a:r>
              <a:rPr lang="ja" sz="1600">
                <a:solidFill>
                  <a:schemeClr val="dk1"/>
                </a:solidFill>
                <a:latin typeface="Meiryo"/>
                <a:ea typeface="Meiryo"/>
                <a:cs typeface="Meiryo"/>
                <a:sym typeface="Meiryo"/>
              </a:rPr>
              <a:t>擬似咀嚼音と実際の咀嚼音の乖離が小さくなると、食感の改善や実際に食べ物を食べている感覚などの心理的効果が高まる。</a:t>
            </a:r>
            <a:endParaRPr sz="1600">
              <a:solidFill>
                <a:schemeClr val="dk1"/>
              </a:solidFill>
              <a:latin typeface="Meiryo"/>
              <a:ea typeface="Meiryo"/>
              <a:cs typeface="Meiryo"/>
              <a:sym typeface="Meiryo"/>
            </a:endParaRPr>
          </a:p>
          <a:p>
            <a:pPr indent="0" lvl="0" marL="0" rtl="0" algn="r">
              <a:spcBef>
                <a:spcPts val="0"/>
              </a:spcBef>
              <a:spcAft>
                <a:spcPts val="0"/>
              </a:spcAft>
              <a:buNone/>
            </a:pPr>
            <a:r>
              <a:rPr lang="ja" sz="1600">
                <a:solidFill>
                  <a:schemeClr val="dk1"/>
                </a:solidFill>
                <a:latin typeface="Meiryo"/>
                <a:ea typeface="Meiryo"/>
                <a:cs typeface="Meiryo"/>
                <a:sym typeface="Meiryo"/>
              </a:rPr>
              <a:t>(Kaneko, Endo, and Ino, 2017)</a:t>
            </a:r>
            <a:endParaRPr sz="1600">
              <a:solidFill>
                <a:schemeClr val="dk1"/>
              </a:solidFill>
              <a:latin typeface="Meiryo"/>
              <a:ea typeface="Meiryo"/>
              <a:cs typeface="Meiryo"/>
              <a:sym typeface="Meiryo"/>
            </a:endParaRPr>
          </a:p>
          <a:p>
            <a:pPr indent="0" lvl="0" marL="0" rtl="0" algn="l">
              <a:spcBef>
                <a:spcPts val="0"/>
              </a:spcBef>
              <a:spcAft>
                <a:spcPts val="0"/>
              </a:spcAft>
              <a:buNone/>
            </a:pPr>
            <a:r>
              <a:t/>
            </a:r>
            <a:endParaRPr sz="1600">
              <a:solidFill>
                <a:schemeClr val="dk1"/>
              </a:solidFill>
              <a:latin typeface="Meiryo"/>
              <a:ea typeface="Meiryo"/>
              <a:cs typeface="Meiryo"/>
              <a:sym typeface="Meiryo"/>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7" name="Shape 417"/>
        <p:cNvGrpSpPr/>
        <p:nvPr/>
      </p:nvGrpSpPr>
      <p:grpSpPr>
        <a:xfrm>
          <a:off x="0" y="0"/>
          <a:ext cx="0" cy="0"/>
          <a:chOff x="0" y="0"/>
          <a:chExt cx="0" cy="0"/>
        </a:xfrm>
      </p:grpSpPr>
      <p:sp>
        <p:nvSpPr>
          <p:cNvPr id="418" name="Google Shape;418;g96075cdb28_1_20"/>
          <p:cNvSpPr txBox="1"/>
          <p:nvPr>
            <p:ph type="title"/>
          </p:nvPr>
        </p:nvSpPr>
        <p:spPr>
          <a:xfrm>
            <a:off x="1355275" y="850700"/>
            <a:ext cx="5821500" cy="435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ja" sz="2600">
                <a:latin typeface="Meiryo"/>
                <a:ea typeface="Meiryo"/>
                <a:cs typeface="Meiryo"/>
                <a:sym typeface="Meiryo"/>
              </a:rPr>
              <a:t>先行研究：食品の「音」の重要性</a:t>
            </a:r>
            <a:endParaRPr sz="2600">
              <a:latin typeface="Meiryo"/>
              <a:ea typeface="Meiryo"/>
              <a:cs typeface="Meiryo"/>
              <a:sym typeface="Meiryo"/>
            </a:endParaRPr>
          </a:p>
        </p:txBody>
      </p:sp>
      <p:sp>
        <p:nvSpPr>
          <p:cNvPr id="419" name="Google Shape;419;g96075cdb28_1_20"/>
          <p:cNvSpPr txBox="1"/>
          <p:nvPr>
            <p:ph idx="12" type="sldNum"/>
          </p:nvPr>
        </p:nvSpPr>
        <p:spPr>
          <a:xfrm>
            <a:off x="8543227"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Clr>
                <a:srgbClr val="000000"/>
              </a:buClr>
              <a:buSzPts val="1000"/>
              <a:buFont typeface="Arial"/>
              <a:buNone/>
            </a:pPr>
            <a:fld id="{00000000-1234-1234-1234-123412341234}" type="slidenum">
              <a:rPr lang="ja"/>
              <a:t>‹#›</a:t>
            </a:fld>
            <a:endParaRPr/>
          </a:p>
        </p:txBody>
      </p:sp>
      <p:sp>
        <p:nvSpPr>
          <p:cNvPr id="420" name="Google Shape;420;g96075cdb28_1_20"/>
          <p:cNvSpPr/>
          <p:nvPr/>
        </p:nvSpPr>
        <p:spPr>
          <a:xfrm>
            <a:off x="631500" y="1405450"/>
            <a:ext cx="7881000" cy="33444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500"/>
              </a:spcBef>
              <a:spcAft>
                <a:spcPts val="0"/>
              </a:spcAft>
              <a:buClr>
                <a:schemeClr val="dk1"/>
              </a:buClr>
              <a:buSzPts val="1200"/>
              <a:buFont typeface="Arial"/>
              <a:buNone/>
            </a:pPr>
            <a:r>
              <a:rPr lang="ja" sz="1600">
                <a:solidFill>
                  <a:schemeClr val="dk1"/>
                </a:solidFill>
                <a:latin typeface="Meiryo"/>
                <a:ea typeface="Meiryo"/>
                <a:cs typeface="Meiryo"/>
                <a:sym typeface="Meiryo"/>
              </a:rPr>
              <a:t>実際に、私たちが食べ物を評価する際には、歯ごたえと心地よさは高い相関関係にあることがわかっている。</a:t>
            </a:r>
            <a:endParaRPr sz="1600">
              <a:solidFill>
                <a:schemeClr val="dk1"/>
              </a:solidFill>
              <a:latin typeface="Meiryo"/>
              <a:ea typeface="Meiryo"/>
              <a:cs typeface="Meiryo"/>
              <a:sym typeface="Meiryo"/>
            </a:endParaRPr>
          </a:p>
          <a:p>
            <a:pPr indent="0" lvl="0" marL="0" marR="0" rtl="0" algn="l">
              <a:lnSpc>
                <a:spcPct val="100000"/>
              </a:lnSpc>
              <a:spcBef>
                <a:spcPts val="500"/>
              </a:spcBef>
              <a:spcAft>
                <a:spcPts val="0"/>
              </a:spcAft>
              <a:buClr>
                <a:schemeClr val="dk1"/>
              </a:buClr>
              <a:buSzPts val="1200"/>
              <a:buFont typeface="Arial"/>
              <a:buNone/>
            </a:pPr>
            <a:r>
              <a:t/>
            </a:r>
            <a:endParaRPr sz="1600">
              <a:solidFill>
                <a:schemeClr val="dk1"/>
              </a:solidFill>
              <a:latin typeface="Meiryo"/>
              <a:ea typeface="Meiryo"/>
              <a:cs typeface="Meiryo"/>
              <a:sym typeface="Meiryo"/>
            </a:endParaRPr>
          </a:p>
          <a:p>
            <a:pPr indent="0" lvl="0" marL="0" marR="0" rtl="0" algn="l">
              <a:lnSpc>
                <a:spcPct val="100000"/>
              </a:lnSpc>
              <a:spcBef>
                <a:spcPts val="500"/>
              </a:spcBef>
              <a:spcAft>
                <a:spcPts val="0"/>
              </a:spcAft>
              <a:buClr>
                <a:schemeClr val="dk1"/>
              </a:buClr>
              <a:buSzPts val="1200"/>
              <a:buFont typeface="Arial"/>
              <a:buNone/>
            </a:pPr>
            <a:r>
              <a:rPr lang="ja" sz="1600">
                <a:solidFill>
                  <a:schemeClr val="dk1"/>
                </a:solidFill>
                <a:latin typeface="Meiryo"/>
                <a:ea typeface="Meiryo"/>
                <a:cs typeface="Meiryo"/>
                <a:sym typeface="Meiryo"/>
              </a:rPr>
              <a:t>食品の評価には「音」が大きく関与することがわかっているにもかかわらず、ほとんどの専門家や一般人は「音」を重要視していない。</a:t>
            </a:r>
            <a:endParaRPr sz="1600">
              <a:solidFill>
                <a:schemeClr val="dk1"/>
              </a:solidFill>
              <a:latin typeface="Meiryo"/>
              <a:ea typeface="Meiryo"/>
              <a:cs typeface="Meiryo"/>
              <a:sym typeface="Meiryo"/>
            </a:endParaRPr>
          </a:p>
          <a:p>
            <a:pPr indent="0" lvl="0" marL="0" marR="0" rtl="0" algn="l">
              <a:lnSpc>
                <a:spcPct val="100000"/>
              </a:lnSpc>
              <a:spcBef>
                <a:spcPts val="500"/>
              </a:spcBef>
              <a:spcAft>
                <a:spcPts val="0"/>
              </a:spcAft>
              <a:buClr>
                <a:schemeClr val="dk1"/>
              </a:buClr>
              <a:buSzPts val="1200"/>
              <a:buFont typeface="Arial"/>
              <a:buNone/>
            </a:pPr>
            <a:r>
              <a:t/>
            </a:r>
            <a:endParaRPr sz="1600">
              <a:solidFill>
                <a:schemeClr val="dk1"/>
              </a:solidFill>
              <a:latin typeface="Meiryo"/>
              <a:ea typeface="Meiryo"/>
              <a:cs typeface="Meiryo"/>
              <a:sym typeface="Meiryo"/>
            </a:endParaRPr>
          </a:p>
          <a:p>
            <a:pPr indent="0" lvl="0" marL="0" marR="0" rtl="0" algn="l">
              <a:lnSpc>
                <a:spcPct val="100000"/>
              </a:lnSpc>
              <a:spcBef>
                <a:spcPts val="500"/>
              </a:spcBef>
              <a:spcAft>
                <a:spcPts val="0"/>
              </a:spcAft>
              <a:buClr>
                <a:schemeClr val="dk1"/>
              </a:buClr>
              <a:buSzPts val="1200"/>
              <a:buFont typeface="Arial"/>
              <a:buNone/>
            </a:pPr>
            <a:r>
              <a:rPr lang="ja" sz="1600">
                <a:solidFill>
                  <a:schemeClr val="dk1"/>
                </a:solidFill>
                <a:latin typeface="Meiryo"/>
                <a:ea typeface="Meiryo"/>
                <a:cs typeface="Meiryo"/>
                <a:sym typeface="Meiryo"/>
              </a:rPr>
              <a:t>近年、多くのマーケターや食品会社は、食品が発する「音」に対して興味を持ち始めている。</a:t>
            </a:r>
            <a:endParaRPr sz="1600">
              <a:solidFill>
                <a:schemeClr val="dk1"/>
              </a:solidFill>
              <a:latin typeface="Meiryo"/>
              <a:ea typeface="Meiryo"/>
              <a:cs typeface="Meiryo"/>
              <a:sym typeface="Meiryo"/>
            </a:endParaRPr>
          </a:p>
          <a:p>
            <a:pPr indent="0" lvl="0" marL="0" marR="0" rtl="0" algn="r">
              <a:lnSpc>
                <a:spcPct val="100000"/>
              </a:lnSpc>
              <a:spcBef>
                <a:spcPts val="500"/>
              </a:spcBef>
              <a:spcAft>
                <a:spcPts val="0"/>
              </a:spcAft>
              <a:buClr>
                <a:schemeClr val="dk1"/>
              </a:buClr>
              <a:buSzPts val="1200"/>
              <a:buFont typeface="Arial"/>
              <a:buNone/>
            </a:pPr>
            <a:r>
              <a:rPr lang="ja" sz="1600">
                <a:solidFill>
                  <a:schemeClr val="dk1"/>
                </a:solidFill>
                <a:latin typeface="Meiryo"/>
                <a:ea typeface="Meiryo"/>
                <a:cs typeface="Meiryo"/>
                <a:sym typeface="Meiryo"/>
              </a:rPr>
              <a:t>　　　　　　　　　　　　　　　　　　　　（Spence, 2015）</a:t>
            </a:r>
            <a:endParaRPr sz="1600">
              <a:solidFill>
                <a:schemeClr val="dk1"/>
              </a:solidFill>
              <a:latin typeface="Meiryo"/>
              <a:ea typeface="Meiryo"/>
              <a:cs typeface="Meiryo"/>
              <a:sym typeface="Meiryo"/>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4" name="Shape 424"/>
        <p:cNvGrpSpPr/>
        <p:nvPr/>
      </p:nvGrpSpPr>
      <p:grpSpPr>
        <a:xfrm>
          <a:off x="0" y="0"/>
          <a:ext cx="0" cy="0"/>
          <a:chOff x="0" y="0"/>
          <a:chExt cx="0" cy="0"/>
        </a:xfrm>
      </p:grpSpPr>
      <p:sp>
        <p:nvSpPr>
          <p:cNvPr id="425" name="Google Shape;425;p22"/>
          <p:cNvSpPr txBox="1"/>
          <p:nvPr>
            <p:ph type="title"/>
          </p:nvPr>
        </p:nvSpPr>
        <p:spPr>
          <a:xfrm>
            <a:off x="1381250" y="937125"/>
            <a:ext cx="3878400" cy="435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ja" sz="2600">
                <a:latin typeface="Meiryo"/>
                <a:ea typeface="Meiryo"/>
                <a:cs typeface="Meiryo"/>
                <a:sym typeface="Meiryo"/>
              </a:rPr>
              <a:t>先行研究：</a:t>
            </a:r>
            <a:r>
              <a:rPr lang="ja" sz="2600">
                <a:latin typeface="Meiryo"/>
                <a:ea typeface="Meiryo"/>
                <a:cs typeface="Meiryo"/>
                <a:sym typeface="Meiryo"/>
              </a:rPr>
              <a:t>まとめ</a:t>
            </a:r>
            <a:endParaRPr sz="2600">
              <a:latin typeface="Meiryo"/>
              <a:ea typeface="Meiryo"/>
              <a:cs typeface="Meiryo"/>
              <a:sym typeface="Meiryo"/>
            </a:endParaRPr>
          </a:p>
        </p:txBody>
      </p:sp>
      <p:sp>
        <p:nvSpPr>
          <p:cNvPr id="426" name="Google Shape;426;p22"/>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Clr>
                <a:srgbClr val="000000"/>
              </a:buClr>
              <a:buSzPts val="1000"/>
              <a:buFont typeface="Arial"/>
              <a:buNone/>
            </a:pPr>
            <a:fld id="{00000000-1234-1234-1234-123412341234}" type="slidenum">
              <a:rPr lang="ja"/>
              <a:t>‹#›</a:t>
            </a:fld>
            <a:endParaRPr/>
          </a:p>
        </p:txBody>
      </p:sp>
      <p:sp>
        <p:nvSpPr>
          <p:cNvPr id="427" name="Google Shape;427;p22"/>
          <p:cNvSpPr txBox="1"/>
          <p:nvPr/>
        </p:nvSpPr>
        <p:spPr>
          <a:xfrm>
            <a:off x="1387350" y="2402625"/>
            <a:ext cx="6369300" cy="667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500"/>
              </a:spcBef>
              <a:spcAft>
                <a:spcPts val="0"/>
              </a:spcAft>
              <a:buClr>
                <a:schemeClr val="dk1"/>
              </a:buClr>
              <a:buSzPts val="1200"/>
              <a:buFont typeface="Arial"/>
              <a:buNone/>
            </a:pPr>
            <a:r>
              <a:t/>
            </a:r>
            <a:endParaRPr b="0" i="0" sz="2100" u="none" cap="none" strike="noStrike">
              <a:solidFill>
                <a:srgbClr val="000000"/>
              </a:solidFill>
              <a:latin typeface="Meiryo"/>
              <a:ea typeface="Meiryo"/>
              <a:cs typeface="Meiryo"/>
              <a:sym typeface="Meiryo"/>
            </a:endParaRPr>
          </a:p>
        </p:txBody>
      </p:sp>
      <p:sp>
        <p:nvSpPr>
          <p:cNvPr id="428" name="Google Shape;428;p22"/>
          <p:cNvSpPr/>
          <p:nvPr/>
        </p:nvSpPr>
        <p:spPr>
          <a:xfrm>
            <a:off x="859350" y="2004675"/>
            <a:ext cx="7425300" cy="1933500"/>
          </a:xfrm>
          <a:prstGeom prst="roundRect">
            <a:avLst>
              <a:gd fmla="val 16667" name="adj"/>
            </a:avLst>
          </a:prstGeom>
          <a:solidFill>
            <a:srgbClr val="FFF2CC"/>
          </a:solidFill>
          <a:ln cap="flat" cmpd="sng" w="9525">
            <a:solidFill>
              <a:srgbClr val="B7B7B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ja" sz="1600">
                <a:latin typeface="Meiryo"/>
                <a:ea typeface="Meiryo"/>
                <a:cs typeface="Meiryo"/>
                <a:sym typeface="Meiryo"/>
              </a:rPr>
              <a:t>聴覚的な刺激はASMRを引き起こしやすい。</a:t>
            </a:r>
            <a:endParaRPr sz="1600">
              <a:latin typeface="Meiryo"/>
              <a:ea typeface="Meiryo"/>
              <a:cs typeface="Meiryo"/>
              <a:sym typeface="Meiryo"/>
            </a:endParaRPr>
          </a:p>
          <a:p>
            <a:pPr indent="0" lvl="0" marL="0" rtl="0" algn="l">
              <a:spcBef>
                <a:spcPts val="0"/>
              </a:spcBef>
              <a:spcAft>
                <a:spcPts val="0"/>
              </a:spcAft>
              <a:buNone/>
            </a:pPr>
            <a:r>
              <a:t/>
            </a:r>
            <a:endParaRPr sz="1600">
              <a:latin typeface="Meiryo"/>
              <a:ea typeface="Meiryo"/>
              <a:cs typeface="Meiryo"/>
              <a:sym typeface="Meiryo"/>
            </a:endParaRPr>
          </a:p>
          <a:p>
            <a:pPr indent="0" lvl="0" marL="0" rtl="0" algn="l">
              <a:spcBef>
                <a:spcPts val="0"/>
              </a:spcBef>
              <a:spcAft>
                <a:spcPts val="0"/>
              </a:spcAft>
              <a:buNone/>
            </a:pPr>
            <a:r>
              <a:rPr lang="ja" sz="1600">
                <a:latin typeface="Meiryo"/>
                <a:ea typeface="Meiryo"/>
                <a:cs typeface="Meiryo"/>
                <a:sym typeface="Meiryo"/>
              </a:rPr>
              <a:t>食べ物の評価と咀嚼音（歯ごたえと心地よさ）は高い相関関係がある。</a:t>
            </a:r>
            <a:endParaRPr sz="1600">
              <a:latin typeface="Meiryo"/>
              <a:ea typeface="Meiryo"/>
              <a:cs typeface="Meiryo"/>
              <a:sym typeface="Meiryo"/>
            </a:endParaRPr>
          </a:p>
          <a:p>
            <a:pPr indent="0" lvl="0" marL="0" rtl="0" algn="l">
              <a:spcBef>
                <a:spcPts val="0"/>
              </a:spcBef>
              <a:spcAft>
                <a:spcPts val="0"/>
              </a:spcAft>
              <a:buNone/>
            </a:pPr>
            <a:r>
              <a:t/>
            </a:r>
            <a:endParaRPr sz="1600">
              <a:latin typeface="Meiryo"/>
              <a:ea typeface="Meiryo"/>
              <a:cs typeface="Meiryo"/>
              <a:sym typeface="Meiryo"/>
            </a:endParaRPr>
          </a:p>
          <a:p>
            <a:pPr indent="0" lvl="0" marL="0" rtl="0" algn="l">
              <a:spcBef>
                <a:spcPts val="0"/>
              </a:spcBef>
              <a:spcAft>
                <a:spcPts val="0"/>
              </a:spcAft>
              <a:buNone/>
            </a:pPr>
            <a:r>
              <a:rPr lang="ja" sz="1600">
                <a:latin typeface="Meiryo"/>
                <a:ea typeface="Meiryo"/>
                <a:cs typeface="Meiryo"/>
                <a:sym typeface="Meiryo"/>
              </a:rPr>
              <a:t>近年、食品が発する音や、ASMRについての注目が集まっている。</a:t>
            </a:r>
            <a:endParaRPr sz="1600">
              <a:latin typeface="Meiryo"/>
              <a:ea typeface="Meiryo"/>
              <a:cs typeface="Meiryo"/>
              <a:sym typeface="Meiryo"/>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2" name="Shape 432"/>
        <p:cNvGrpSpPr/>
        <p:nvPr/>
      </p:nvGrpSpPr>
      <p:grpSpPr>
        <a:xfrm>
          <a:off x="0" y="0"/>
          <a:ext cx="0" cy="0"/>
          <a:chOff x="0" y="0"/>
          <a:chExt cx="0" cy="0"/>
        </a:xfrm>
      </p:grpSpPr>
      <p:sp>
        <p:nvSpPr>
          <p:cNvPr id="433" name="Google Shape;433;p23"/>
          <p:cNvSpPr txBox="1"/>
          <p:nvPr>
            <p:ph idx="12" type="sldNum"/>
          </p:nvPr>
        </p:nvSpPr>
        <p:spPr>
          <a:xfrm>
            <a:off x="4337100" y="4751625"/>
            <a:ext cx="469800" cy="3915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200"/>
              <a:buNone/>
            </a:pPr>
            <a:fld id="{00000000-1234-1234-1234-123412341234}" type="slidenum">
              <a:rPr lang="ja"/>
              <a:t>‹#›</a:t>
            </a:fld>
            <a:endParaRPr/>
          </a:p>
        </p:txBody>
      </p:sp>
      <p:sp>
        <p:nvSpPr>
          <p:cNvPr id="434" name="Google Shape;434;p23"/>
          <p:cNvSpPr txBox="1"/>
          <p:nvPr/>
        </p:nvSpPr>
        <p:spPr>
          <a:xfrm>
            <a:off x="1750950" y="1289850"/>
            <a:ext cx="5642100" cy="25638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3000"/>
              <a:buFont typeface="Arial"/>
              <a:buNone/>
            </a:pPr>
            <a:r>
              <a:rPr b="1" i="0" lang="ja" sz="3000" u="none" cap="none" strike="noStrike">
                <a:solidFill>
                  <a:srgbClr val="000000"/>
                </a:solidFill>
                <a:latin typeface="Meiryo"/>
                <a:ea typeface="Meiryo"/>
                <a:cs typeface="Meiryo"/>
                <a:sym typeface="Meiryo"/>
              </a:rPr>
              <a:t>問題意識</a:t>
            </a:r>
            <a:r>
              <a:rPr b="1" lang="ja" sz="3000">
                <a:latin typeface="Meiryo"/>
                <a:ea typeface="Meiryo"/>
                <a:cs typeface="Meiryo"/>
                <a:sym typeface="Meiryo"/>
              </a:rPr>
              <a:t>・研究目的</a:t>
            </a:r>
            <a:endParaRPr b="1" i="0" sz="3000" u="none" cap="none" strike="noStrike">
              <a:solidFill>
                <a:srgbClr val="000000"/>
              </a:solidFill>
              <a:latin typeface="Meiryo"/>
              <a:ea typeface="Meiryo"/>
              <a:cs typeface="Meiryo"/>
              <a:sym typeface="Meiryo"/>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8" name="Shape 438"/>
        <p:cNvGrpSpPr/>
        <p:nvPr/>
      </p:nvGrpSpPr>
      <p:grpSpPr>
        <a:xfrm>
          <a:off x="0" y="0"/>
          <a:ext cx="0" cy="0"/>
          <a:chOff x="0" y="0"/>
          <a:chExt cx="0" cy="0"/>
        </a:xfrm>
      </p:grpSpPr>
      <p:sp>
        <p:nvSpPr>
          <p:cNvPr id="439" name="Google Shape;439;p24"/>
          <p:cNvSpPr txBox="1"/>
          <p:nvPr>
            <p:ph type="title"/>
          </p:nvPr>
        </p:nvSpPr>
        <p:spPr>
          <a:xfrm>
            <a:off x="1381250" y="937125"/>
            <a:ext cx="3878400" cy="435600"/>
          </a:xfrm>
          <a:prstGeom prst="rect">
            <a:avLst/>
          </a:prstGeom>
          <a:noFill/>
          <a:ln>
            <a:noFill/>
          </a:ln>
        </p:spPr>
        <p:txBody>
          <a:bodyPr anchorCtr="0" anchor="b" bIns="34275" lIns="68575" spcFirstLastPara="1" rIns="68575" wrap="square" tIns="34275">
            <a:noAutofit/>
          </a:bodyPr>
          <a:lstStyle/>
          <a:p>
            <a:pPr indent="0" lvl="0" marL="0" rtl="0" algn="l">
              <a:lnSpc>
                <a:spcPct val="100000"/>
              </a:lnSpc>
              <a:spcBef>
                <a:spcPts val="0"/>
              </a:spcBef>
              <a:spcAft>
                <a:spcPts val="0"/>
              </a:spcAft>
              <a:buSzPts val="1400"/>
              <a:buNone/>
            </a:pPr>
            <a:r>
              <a:rPr lang="ja" sz="2600">
                <a:latin typeface="Meiryo"/>
                <a:ea typeface="Meiryo"/>
                <a:cs typeface="Meiryo"/>
                <a:sym typeface="Meiryo"/>
              </a:rPr>
              <a:t>問題意識</a:t>
            </a:r>
            <a:endParaRPr sz="2600">
              <a:latin typeface="Meiryo"/>
              <a:ea typeface="Meiryo"/>
              <a:cs typeface="Meiryo"/>
              <a:sym typeface="Meiryo"/>
            </a:endParaRPr>
          </a:p>
        </p:txBody>
      </p:sp>
      <p:sp>
        <p:nvSpPr>
          <p:cNvPr id="440" name="Google Shape;440;p24"/>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Clr>
                <a:srgbClr val="000000"/>
              </a:buClr>
              <a:buSzPts val="1000"/>
              <a:buFont typeface="Arial"/>
              <a:buNone/>
            </a:pPr>
            <a:fld id="{00000000-1234-1234-1234-123412341234}" type="slidenum">
              <a:rPr lang="ja"/>
              <a:t>‹#›</a:t>
            </a:fld>
            <a:endParaRPr/>
          </a:p>
        </p:txBody>
      </p:sp>
      <p:sp>
        <p:nvSpPr>
          <p:cNvPr id="441" name="Google Shape;441;p24"/>
          <p:cNvSpPr/>
          <p:nvPr/>
        </p:nvSpPr>
        <p:spPr>
          <a:xfrm>
            <a:off x="818250" y="2289550"/>
            <a:ext cx="7507500" cy="1286100"/>
          </a:xfrm>
          <a:prstGeom prst="roundRect">
            <a:avLst>
              <a:gd fmla="val 16667" name="adj"/>
            </a:avLst>
          </a:prstGeom>
          <a:solidFill>
            <a:srgbClr val="FFF2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ja" sz="1600">
                <a:solidFill>
                  <a:schemeClr val="dk1"/>
                </a:solidFill>
                <a:latin typeface="Meiryo"/>
                <a:ea typeface="Meiryo"/>
                <a:cs typeface="Meiryo"/>
                <a:sym typeface="Meiryo"/>
              </a:rPr>
              <a:t>世界各国の食品会社が咀嚼音に興味を持ち始めており、咀嚼音ASMR動画を使ったマーケティングが増えている一方、それに関する研究が少ない。</a:t>
            </a:r>
            <a:endParaRPr sz="1600">
              <a:solidFill>
                <a:schemeClr val="dk1"/>
              </a:solidFill>
              <a:latin typeface="Meiryo"/>
              <a:ea typeface="Meiryo"/>
              <a:cs typeface="Meiryo"/>
              <a:sym typeface="Meiryo"/>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5" name="Shape 445"/>
        <p:cNvGrpSpPr/>
        <p:nvPr/>
      </p:nvGrpSpPr>
      <p:grpSpPr>
        <a:xfrm>
          <a:off x="0" y="0"/>
          <a:ext cx="0" cy="0"/>
          <a:chOff x="0" y="0"/>
          <a:chExt cx="0" cy="0"/>
        </a:xfrm>
      </p:grpSpPr>
      <p:sp>
        <p:nvSpPr>
          <p:cNvPr id="446" name="Google Shape;446;p26"/>
          <p:cNvSpPr txBox="1"/>
          <p:nvPr>
            <p:ph type="title"/>
          </p:nvPr>
        </p:nvSpPr>
        <p:spPr>
          <a:xfrm>
            <a:off x="1381250" y="937125"/>
            <a:ext cx="3878400" cy="435600"/>
          </a:xfrm>
          <a:prstGeom prst="rect">
            <a:avLst/>
          </a:prstGeom>
          <a:noFill/>
          <a:ln>
            <a:noFill/>
          </a:ln>
        </p:spPr>
        <p:txBody>
          <a:bodyPr anchorCtr="0" anchor="b" bIns="34275" lIns="68575" spcFirstLastPara="1" rIns="68575" wrap="square" tIns="34275">
            <a:noAutofit/>
          </a:bodyPr>
          <a:lstStyle/>
          <a:p>
            <a:pPr indent="0" lvl="0" marL="0" rtl="0" algn="l">
              <a:lnSpc>
                <a:spcPct val="100000"/>
              </a:lnSpc>
              <a:spcBef>
                <a:spcPts val="0"/>
              </a:spcBef>
              <a:spcAft>
                <a:spcPts val="0"/>
              </a:spcAft>
              <a:buSzPts val="1400"/>
              <a:buNone/>
            </a:pPr>
            <a:r>
              <a:rPr lang="ja" sz="2600">
                <a:latin typeface="Meiryo"/>
                <a:ea typeface="Meiryo"/>
                <a:cs typeface="Meiryo"/>
                <a:sym typeface="Meiryo"/>
              </a:rPr>
              <a:t>研究目的</a:t>
            </a:r>
            <a:endParaRPr sz="2600">
              <a:latin typeface="Meiryo"/>
              <a:ea typeface="Meiryo"/>
              <a:cs typeface="Meiryo"/>
              <a:sym typeface="Meiryo"/>
            </a:endParaRPr>
          </a:p>
        </p:txBody>
      </p:sp>
      <p:sp>
        <p:nvSpPr>
          <p:cNvPr id="447" name="Google Shape;447;p26"/>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Clr>
                <a:srgbClr val="000000"/>
              </a:buClr>
              <a:buSzPts val="1000"/>
              <a:buFont typeface="Arial"/>
              <a:buNone/>
            </a:pPr>
            <a:fld id="{00000000-1234-1234-1234-123412341234}" type="slidenum">
              <a:rPr lang="ja"/>
              <a:t>‹#›</a:t>
            </a:fld>
            <a:endParaRPr/>
          </a:p>
        </p:txBody>
      </p:sp>
      <p:sp>
        <p:nvSpPr>
          <p:cNvPr id="448" name="Google Shape;448;p26"/>
          <p:cNvSpPr/>
          <p:nvPr/>
        </p:nvSpPr>
        <p:spPr>
          <a:xfrm>
            <a:off x="834750" y="2093125"/>
            <a:ext cx="7474500" cy="1493400"/>
          </a:xfrm>
          <a:prstGeom prst="roundRect">
            <a:avLst>
              <a:gd fmla="val 16667" name="adj"/>
            </a:avLst>
          </a:prstGeom>
          <a:solidFill>
            <a:srgbClr val="FFF2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lnSpc>
                <a:spcPct val="138000"/>
              </a:lnSpc>
              <a:spcBef>
                <a:spcPts val="0"/>
              </a:spcBef>
              <a:spcAft>
                <a:spcPts val="0"/>
              </a:spcAft>
              <a:buClr>
                <a:schemeClr val="dk1"/>
              </a:buClr>
              <a:buSzPts val="1100"/>
              <a:buFont typeface="Arial"/>
              <a:buNone/>
            </a:pPr>
            <a:r>
              <a:t/>
            </a:r>
            <a:endParaRPr sz="1800">
              <a:solidFill>
                <a:schemeClr val="dk1"/>
              </a:solidFill>
              <a:latin typeface="Meiryo"/>
              <a:ea typeface="Meiryo"/>
              <a:cs typeface="Meiryo"/>
              <a:sym typeface="Meiryo"/>
            </a:endParaRPr>
          </a:p>
          <a:p>
            <a:pPr indent="0" lvl="0" marL="0" rtl="0" algn="l">
              <a:lnSpc>
                <a:spcPct val="138000"/>
              </a:lnSpc>
              <a:spcBef>
                <a:spcPts val="0"/>
              </a:spcBef>
              <a:spcAft>
                <a:spcPts val="0"/>
              </a:spcAft>
              <a:buClr>
                <a:schemeClr val="dk1"/>
              </a:buClr>
              <a:buSzPts val="1100"/>
              <a:buFont typeface="Arial"/>
              <a:buNone/>
            </a:pPr>
            <a:r>
              <a:rPr lang="ja" sz="1600">
                <a:solidFill>
                  <a:schemeClr val="dk1"/>
                </a:solidFill>
                <a:latin typeface="Meiryo"/>
                <a:ea typeface="Meiryo"/>
                <a:cs typeface="Meiryo"/>
                <a:sym typeface="Meiryo"/>
              </a:rPr>
              <a:t>咀嚼音ASMR動画において、消費者心理に好印象を与える音の要素を解明することで、より有効的なマーケティングコミュニケーションを示唆する。</a:t>
            </a:r>
            <a:endParaRPr sz="1600">
              <a:solidFill>
                <a:schemeClr val="dk1"/>
              </a:solidFill>
              <a:latin typeface="Meiryo"/>
              <a:ea typeface="Meiryo"/>
              <a:cs typeface="Meiryo"/>
              <a:sym typeface="Meiryo"/>
            </a:endParaRPr>
          </a:p>
          <a:p>
            <a:pPr indent="0" lvl="0" marL="0" marR="0" rtl="0" algn="l">
              <a:lnSpc>
                <a:spcPct val="115000"/>
              </a:lnSpc>
              <a:spcBef>
                <a:spcPts val="2800"/>
              </a:spcBef>
              <a:spcAft>
                <a:spcPts val="0"/>
              </a:spcAft>
              <a:buClr>
                <a:schemeClr val="dk1"/>
              </a:buClr>
              <a:buSzPts val="2000"/>
              <a:buFont typeface="Arial"/>
              <a:buNone/>
            </a:pPr>
            <a:r>
              <a:t/>
            </a:r>
            <a:endParaRPr b="0" i="0" sz="100" u="none" cap="none" strike="noStrike">
              <a:solidFill>
                <a:schemeClr val="dk1"/>
              </a:solidFill>
              <a:latin typeface="Arial"/>
              <a:ea typeface="Arial"/>
              <a:cs typeface="Arial"/>
              <a:sym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2" name="Shape 452"/>
        <p:cNvGrpSpPr/>
        <p:nvPr/>
      </p:nvGrpSpPr>
      <p:grpSpPr>
        <a:xfrm>
          <a:off x="0" y="0"/>
          <a:ext cx="0" cy="0"/>
          <a:chOff x="0" y="0"/>
          <a:chExt cx="0" cy="0"/>
        </a:xfrm>
      </p:grpSpPr>
      <p:sp>
        <p:nvSpPr>
          <p:cNvPr id="453" name="Google Shape;453;p27"/>
          <p:cNvSpPr txBox="1"/>
          <p:nvPr>
            <p:ph idx="12" type="sldNum"/>
          </p:nvPr>
        </p:nvSpPr>
        <p:spPr>
          <a:xfrm>
            <a:off x="4337100" y="4751625"/>
            <a:ext cx="469800" cy="3915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200"/>
              <a:buNone/>
            </a:pPr>
            <a:fld id="{00000000-1234-1234-1234-123412341234}" type="slidenum">
              <a:rPr lang="ja"/>
              <a:t>‹#›</a:t>
            </a:fld>
            <a:endParaRPr/>
          </a:p>
        </p:txBody>
      </p:sp>
      <p:sp>
        <p:nvSpPr>
          <p:cNvPr id="454" name="Google Shape;454;p27"/>
          <p:cNvSpPr txBox="1"/>
          <p:nvPr/>
        </p:nvSpPr>
        <p:spPr>
          <a:xfrm>
            <a:off x="1750950" y="1289850"/>
            <a:ext cx="5642100" cy="25638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3000"/>
              <a:buFont typeface="Arial"/>
              <a:buNone/>
            </a:pPr>
            <a:r>
              <a:rPr b="1" i="0" lang="ja" sz="3000" u="none" cap="none" strike="noStrike">
                <a:solidFill>
                  <a:srgbClr val="000000"/>
                </a:solidFill>
                <a:latin typeface="Meiryo"/>
                <a:ea typeface="Meiryo"/>
                <a:cs typeface="Meiryo"/>
                <a:sym typeface="Meiryo"/>
              </a:rPr>
              <a:t>仮説導出</a:t>
            </a:r>
            <a:endParaRPr b="1" i="0" sz="3000" u="none" cap="none" strike="noStrike">
              <a:solidFill>
                <a:srgbClr val="000000"/>
              </a:solidFill>
              <a:latin typeface="Meiryo"/>
              <a:ea typeface="Meiryo"/>
              <a:cs typeface="Meiryo"/>
              <a:sym typeface="Meiryo"/>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8" name="Shape 458"/>
        <p:cNvGrpSpPr/>
        <p:nvPr/>
      </p:nvGrpSpPr>
      <p:grpSpPr>
        <a:xfrm>
          <a:off x="0" y="0"/>
          <a:ext cx="0" cy="0"/>
          <a:chOff x="0" y="0"/>
          <a:chExt cx="0" cy="0"/>
        </a:xfrm>
      </p:grpSpPr>
      <p:sp>
        <p:nvSpPr>
          <p:cNvPr id="459" name="Google Shape;459;g938372427c_13_12"/>
          <p:cNvSpPr txBox="1"/>
          <p:nvPr>
            <p:ph type="title"/>
          </p:nvPr>
        </p:nvSpPr>
        <p:spPr>
          <a:xfrm>
            <a:off x="1381250" y="937125"/>
            <a:ext cx="3878400" cy="435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ja" sz="2600">
                <a:latin typeface="Meiryo"/>
                <a:ea typeface="Meiryo"/>
                <a:cs typeface="Meiryo"/>
                <a:sym typeface="Meiryo"/>
              </a:rPr>
              <a:t>仮説導出</a:t>
            </a:r>
            <a:endParaRPr sz="2600">
              <a:latin typeface="Meiryo"/>
              <a:ea typeface="Meiryo"/>
              <a:cs typeface="Meiryo"/>
              <a:sym typeface="Meiryo"/>
            </a:endParaRPr>
          </a:p>
        </p:txBody>
      </p:sp>
      <p:sp>
        <p:nvSpPr>
          <p:cNvPr id="460" name="Google Shape;460;g938372427c_13_12"/>
          <p:cNvSpPr txBox="1"/>
          <p:nvPr>
            <p:ph idx="12" type="sldNum"/>
          </p:nvPr>
        </p:nvSpPr>
        <p:spPr>
          <a:xfrm>
            <a:off x="8543227"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Clr>
                <a:srgbClr val="000000"/>
              </a:buClr>
              <a:buSzPts val="1000"/>
              <a:buFont typeface="Arial"/>
              <a:buNone/>
            </a:pPr>
            <a:fld id="{00000000-1234-1234-1234-123412341234}" type="slidenum">
              <a:rPr lang="ja"/>
              <a:t>‹#›</a:t>
            </a:fld>
            <a:endParaRPr/>
          </a:p>
        </p:txBody>
      </p:sp>
      <p:sp>
        <p:nvSpPr>
          <p:cNvPr id="461" name="Google Shape;461;g938372427c_13_12"/>
          <p:cNvSpPr/>
          <p:nvPr/>
        </p:nvSpPr>
        <p:spPr>
          <a:xfrm>
            <a:off x="1106250" y="2155350"/>
            <a:ext cx="6931500" cy="12084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ja" sz="1600">
                <a:solidFill>
                  <a:schemeClr val="dk1"/>
                </a:solidFill>
                <a:latin typeface="Meiryo"/>
                <a:ea typeface="Meiryo"/>
                <a:cs typeface="Meiryo"/>
                <a:sym typeface="Meiryo"/>
              </a:rPr>
              <a:t>ASMR感覚量が大きくなるほど、食欲・購買意欲も高まる。</a:t>
            </a:r>
            <a:endParaRPr sz="1600">
              <a:solidFill>
                <a:schemeClr val="dk1"/>
              </a:solidFill>
              <a:latin typeface="Meiryo"/>
              <a:ea typeface="Meiryo"/>
              <a:cs typeface="Meiryo"/>
              <a:sym typeface="Meiryo"/>
            </a:endParaRPr>
          </a:p>
          <a:p>
            <a:pPr indent="0" lvl="0" marL="0" rtl="0" algn="r">
              <a:lnSpc>
                <a:spcPct val="115000"/>
              </a:lnSpc>
              <a:spcBef>
                <a:spcPts val="0"/>
              </a:spcBef>
              <a:spcAft>
                <a:spcPts val="0"/>
              </a:spcAft>
              <a:buNone/>
            </a:pPr>
            <a:r>
              <a:rPr lang="ja" sz="1600">
                <a:solidFill>
                  <a:schemeClr val="dk1"/>
                </a:solidFill>
                <a:latin typeface="Meiryo"/>
                <a:ea typeface="Meiryo"/>
                <a:cs typeface="Meiryo"/>
                <a:sym typeface="Meiryo"/>
              </a:rPr>
              <a:t>（Margawati et al, 2020)</a:t>
            </a:r>
            <a:endParaRPr sz="1600">
              <a:solidFill>
                <a:schemeClr val="dk1"/>
              </a:solidFill>
              <a:latin typeface="Meiryo"/>
              <a:ea typeface="Meiryo"/>
              <a:cs typeface="Meiryo"/>
              <a:sym typeface="Meiryo"/>
            </a:endParaRPr>
          </a:p>
        </p:txBody>
      </p:sp>
      <p:sp>
        <p:nvSpPr>
          <p:cNvPr id="462" name="Google Shape;462;g938372427c_13_12"/>
          <p:cNvSpPr txBox="1"/>
          <p:nvPr/>
        </p:nvSpPr>
        <p:spPr>
          <a:xfrm>
            <a:off x="753000" y="3846050"/>
            <a:ext cx="3567900" cy="1042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latin typeface="Quattrocento Sans"/>
              <a:ea typeface="Quattrocento Sans"/>
              <a:cs typeface="Quattrocento Sans"/>
              <a:sym typeface="Quattrocento Sans"/>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6" name="Shape 466"/>
        <p:cNvGrpSpPr/>
        <p:nvPr/>
      </p:nvGrpSpPr>
      <p:grpSpPr>
        <a:xfrm>
          <a:off x="0" y="0"/>
          <a:ext cx="0" cy="0"/>
          <a:chOff x="0" y="0"/>
          <a:chExt cx="0" cy="0"/>
        </a:xfrm>
      </p:grpSpPr>
      <p:sp>
        <p:nvSpPr>
          <p:cNvPr id="467" name="Google Shape;467;p28"/>
          <p:cNvSpPr txBox="1"/>
          <p:nvPr>
            <p:ph type="title"/>
          </p:nvPr>
        </p:nvSpPr>
        <p:spPr>
          <a:xfrm>
            <a:off x="1391175" y="927200"/>
            <a:ext cx="3878400" cy="435600"/>
          </a:xfrm>
          <a:prstGeom prst="rect">
            <a:avLst/>
          </a:prstGeom>
          <a:noFill/>
          <a:ln>
            <a:noFill/>
          </a:ln>
        </p:spPr>
        <p:txBody>
          <a:bodyPr anchorCtr="0" anchor="b" bIns="34275" lIns="68575" spcFirstLastPara="1" rIns="68575" wrap="square" tIns="34275">
            <a:noAutofit/>
          </a:bodyPr>
          <a:lstStyle/>
          <a:p>
            <a:pPr indent="0" lvl="0" marL="0" rtl="0" algn="l">
              <a:lnSpc>
                <a:spcPct val="100000"/>
              </a:lnSpc>
              <a:spcBef>
                <a:spcPts val="0"/>
              </a:spcBef>
              <a:spcAft>
                <a:spcPts val="0"/>
              </a:spcAft>
              <a:buSzPts val="1400"/>
              <a:buNone/>
            </a:pPr>
            <a:r>
              <a:rPr lang="ja" sz="2600">
                <a:latin typeface="Meiryo"/>
                <a:ea typeface="Meiryo"/>
                <a:cs typeface="Meiryo"/>
                <a:sym typeface="Meiryo"/>
              </a:rPr>
              <a:t>仮説導出①</a:t>
            </a:r>
            <a:endParaRPr sz="2600">
              <a:latin typeface="Meiryo"/>
              <a:ea typeface="Meiryo"/>
              <a:cs typeface="Meiryo"/>
              <a:sym typeface="Meiryo"/>
            </a:endParaRPr>
          </a:p>
        </p:txBody>
      </p:sp>
      <p:sp>
        <p:nvSpPr>
          <p:cNvPr id="468" name="Google Shape;468;p28"/>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Clr>
                <a:srgbClr val="000000"/>
              </a:buClr>
              <a:buSzPts val="1000"/>
              <a:buFont typeface="Arial"/>
              <a:buNone/>
            </a:pPr>
            <a:fld id="{00000000-1234-1234-1234-123412341234}" type="slidenum">
              <a:rPr lang="ja"/>
              <a:t>‹#›</a:t>
            </a:fld>
            <a:endParaRPr/>
          </a:p>
        </p:txBody>
      </p:sp>
      <p:sp>
        <p:nvSpPr>
          <p:cNvPr id="469" name="Google Shape;469;p28"/>
          <p:cNvSpPr/>
          <p:nvPr/>
        </p:nvSpPr>
        <p:spPr>
          <a:xfrm>
            <a:off x="1094850" y="1532425"/>
            <a:ext cx="6954300" cy="15939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ja" sz="1600"/>
              <a:t>ポ</a:t>
            </a:r>
            <a:r>
              <a:rPr lang="ja" sz="1600">
                <a:latin typeface="Meiryo"/>
                <a:ea typeface="Meiryo"/>
                <a:cs typeface="Meiryo"/>
                <a:sym typeface="Meiryo"/>
              </a:rPr>
              <a:t>テトチップスの咀嚼音を用いた研究において、高音（高周波数）の咀嚼音が、被験者に対してポテトチップスの新鮮な印象を与えた。</a:t>
            </a:r>
            <a:endParaRPr sz="1600">
              <a:latin typeface="Meiryo"/>
              <a:ea typeface="Meiryo"/>
              <a:cs typeface="Meiryo"/>
              <a:sym typeface="Meiryo"/>
            </a:endParaRPr>
          </a:p>
          <a:p>
            <a:pPr indent="0" lvl="0" marL="0" rtl="0" algn="l">
              <a:lnSpc>
                <a:spcPct val="115000"/>
              </a:lnSpc>
              <a:spcBef>
                <a:spcPts val="0"/>
              </a:spcBef>
              <a:spcAft>
                <a:spcPts val="0"/>
              </a:spcAft>
              <a:buClr>
                <a:schemeClr val="dk1"/>
              </a:buClr>
              <a:buSzPts val="1100"/>
              <a:buFont typeface="Arial"/>
              <a:buNone/>
            </a:pPr>
            <a:r>
              <a:t/>
            </a:r>
            <a:endParaRPr sz="1600">
              <a:latin typeface="Meiryo"/>
              <a:ea typeface="Meiryo"/>
              <a:cs typeface="Meiryo"/>
              <a:sym typeface="Meiryo"/>
            </a:endParaRPr>
          </a:p>
          <a:p>
            <a:pPr indent="0" lvl="0" marL="0" marR="0" rtl="0" algn="r">
              <a:lnSpc>
                <a:spcPct val="100000"/>
              </a:lnSpc>
              <a:spcBef>
                <a:spcPts val="0"/>
              </a:spcBef>
              <a:spcAft>
                <a:spcPts val="0"/>
              </a:spcAft>
              <a:buClr>
                <a:srgbClr val="000000"/>
              </a:buClr>
              <a:buSzPts val="1400"/>
              <a:buFont typeface="Arial"/>
              <a:buNone/>
            </a:pPr>
            <a:r>
              <a:rPr lang="ja" sz="1600">
                <a:latin typeface="Meiryo"/>
                <a:ea typeface="Meiryo"/>
                <a:cs typeface="Meiryo"/>
                <a:sym typeface="Meiryo"/>
              </a:rPr>
              <a:t>（Zampini and Spence, 2005）</a:t>
            </a:r>
            <a:endParaRPr sz="1600">
              <a:latin typeface="Meiryo"/>
              <a:ea typeface="Meiryo"/>
              <a:cs typeface="Meiryo"/>
              <a:sym typeface="Meiryo"/>
            </a:endParaRPr>
          </a:p>
        </p:txBody>
      </p:sp>
      <p:sp>
        <p:nvSpPr>
          <p:cNvPr id="470" name="Google Shape;470;p28"/>
          <p:cNvSpPr/>
          <p:nvPr/>
        </p:nvSpPr>
        <p:spPr>
          <a:xfrm>
            <a:off x="1094850" y="3337650"/>
            <a:ext cx="6954300" cy="14121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ja" sz="1600">
                <a:solidFill>
                  <a:schemeClr val="dk1"/>
                </a:solidFill>
                <a:latin typeface="Meiryo"/>
                <a:ea typeface="Meiryo"/>
                <a:cs typeface="Meiryo"/>
                <a:sym typeface="Meiryo"/>
              </a:rPr>
              <a:t>クリスピー感が増すにつれて、好印象を与えることが</a:t>
            </a:r>
            <a:r>
              <a:rPr lang="ja" sz="1600">
                <a:solidFill>
                  <a:schemeClr val="dk1"/>
                </a:solidFill>
                <a:latin typeface="Meiryo"/>
                <a:ea typeface="Meiryo"/>
                <a:cs typeface="Meiryo"/>
                <a:sym typeface="Meiryo"/>
              </a:rPr>
              <a:t>分かっている</a:t>
            </a:r>
            <a:r>
              <a:rPr lang="ja" sz="1600">
                <a:solidFill>
                  <a:schemeClr val="dk1"/>
                </a:solidFill>
                <a:latin typeface="Meiryo"/>
                <a:ea typeface="Meiryo"/>
                <a:cs typeface="Meiryo"/>
                <a:sym typeface="Meiryo"/>
              </a:rPr>
              <a:t>。</a:t>
            </a:r>
            <a:endParaRPr sz="1600">
              <a:solidFill>
                <a:schemeClr val="dk1"/>
              </a:solidFill>
              <a:latin typeface="Meiryo"/>
              <a:ea typeface="Meiryo"/>
              <a:cs typeface="Meiryo"/>
              <a:sym typeface="Meiryo"/>
            </a:endParaRPr>
          </a:p>
          <a:p>
            <a:pPr indent="0" lvl="0" marL="0" rtl="0" algn="l">
              <a:lnSpc>
                <a:spcPct val="115000"/>
              </a:lnSpc>
              <a:spcBef>
                <a:spcPts val="0"/>
              </a:spcBef>
              <a:spcAft>
                <a:spcPts val="0"/>
              </a:spcAft>
              <a:buClr>
                <a:schemeClr val="dk1"/>
              </a:buClr>
              <a:buSzPts val="1100"/>
              <a:buFont typeface="Arial"/>
              <a:buNone/>
            </a:pPr>
            <a:r>
              <a:t/>
            </a:r>
            <a:endParaRPr sz="1600">
              <a:solidFill>
                <a:schemeClr val="dk1"/>
              </a:solidFill>
              <a:latin typeface="Meiryo"/>
              <a:ea typeface="Meiryo"/>
              <a:cs typeface="Meiryo"/>
              <a:sym typeface="Meiryo"/>
            </a:endParaRPr>
          </a:p>
          <a:p>
            <a:pPr indent="0" lvl="0" marL="0" marR="0" rtl="0" algn="r">
              <a:lnSpc>
                <a:spcPct val="100000"/>
              </a:lnSpc>
              <a:spcBef>
                <a:spcPts val="0"/>
              </a:spcBef>
              <a:spcAft>
                <a:spcPts val="0"/>
              </a:spcAft>
              <a:buClr>
                <a:srgbClr val="000000"/>
              </a:buClr>
              <a:buSzPts val="1400"/>
              <a:buFont typeface="Arial"/>
              <a:buNone/>
            </a:pPr>
            <a:r>
              <a:rPr lang="ja" sz="1600">
                <a:latin typeface="Meiryo"/>
                <a:ea typeface="Meiryo"/>
                <a:cs typeface="Meiryo"/>
                <a:sym typeface="Meiryo"/>
              </a:rPr>
              <a:t>（Iles and Elson, 1972）</a:t>
            </a:r>
            <a:endParaRPr sz="1600">
              <a:latin typeface="Meiryo"/>
              <a:ea typeface="Meiryo"/>
              <a:cs typeface="Meiryo"/>
              <a:sym typeface="Meiryo"/>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4" name="Shape 474"/>
        <p:cNvGrpSpPr/>
        <p:nvPr/>
      </p:nvGrpSpPr>
      <p:grpSpPr>
        <a:xfrm>
          <a:off x="0" y="0"/>
          <a:ext cx="0" cy="0"/>
          <a:chOff x="0" y="0"/>
          <a:chExt cx="0" cy="0"/>
        </a:xfrm>
      </p:grpSpPr>
      <p:sp>
        <p:nvSpPr>
          <p:cNvPr id="475" name="Google Shape;475;g95e42bc5d1_3_5"/>
          <p:cNvSpPr txBox="1"/>
          <p:nvPr>
            <p:ph type="title"/>
          </p:nvPr>
        </p:nvSpPr>
        <p:spPr>
          <a:xfrm>
            <a:off x="1381250" y="937125"/>
            <a:ext cx="3878400" cy="435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ja" sz="2600">
                <a:latin typeface="Meiryo"/>
                <a:ea typeface="Meiryo"/>
                <a:cs typeface="Meiryo"/>
                <a:sym typeface="Meiryo"/>
              </a:rPr>
              <a:t>仮説導出①</a:t>
            </a:r>
            <a:endParaRPr sz="2600">
              <a:latin typeface="Meiryo"/>
              <a:ea typeface="Meiryo"/>
              <a:cs typeface="Meiryo"/>
              <a:sym typeface="Meiryo"/>
            </a:endParaRPr>
          </a:p>
        </p:txBody>
      </p:sp>
      <p:sp>
        <p:nvSpPr>
          <p:cNvPr id="476" name="Google Shape;476;g95e42bc5d1_3_5"/>
          <p:cNvSpPr txBox="1"/>
          <p:nvPr>
            <p:ph idx="12" type="sldNum"/>
          </p:nvPr>
        </p:nvSpPr>
        <p:spPr>
          <a:xfrm>
            <a:off x="8543227"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Clr>
                <a:srgbClr val="000000"/>
              </a:buClr>
              <a:buSzPts val="1000"/>
              <a:buFont typeface="Arial"/>
              <a:buNone/>
            </a:pPr>
            <a:fld id="{00000000-1234-1234-1234-123412341234}" type="slidenum">
              <a:rPr lang="ja"/>
              <a:t>‹#›</a:t>
            </a:fld>
            <a:endParaRPr/>
          </a:p>
        </p:txBody>
      </p:sp>
      <p:sp>
        <p:nvSpPr>
          <p:cNvPr id="477" name="Google Shape;477;g95e42bc5d1_3_5"/>
          <p:cNvSpPr/>
          <p:nvPr/>
        </p:nvSpPr>
        <p:spPr>
          <a:xfrm>
            <a:off x="1259250" y="1454975"/>
            <a:ext cx="6625500" cy="18651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lang="ja" sz="1600">
                <a:latin typeface="Meiryo"/>
                <a:ea typeface="Meiryo"/>
                <a:cs typeface="Meiryo"/>
                <a:sym typeface="Meiryo"/>
              </a:rPr>
              <a:t>食品のクリスピーさを知覚する際に最も重要な聴覚的手がかりとして、咀嚼音の周波数構成が挙げられている。</a:t>
            </a:r>
            <a:endParaRPr sz="1600">
              <a:latin typeface="Meiryo"/>
              <a:ea typeface="Meiryo"/>
              <a:cs typeface="Meiryo"/>
              <a:sym typeface="Meiryo"/>
            </a:endParaRPr>
          </a:p>
          <a:p>
            <a:pPr indent="0" lvl="0" marL="0" rtl="0" algn="l">
              <a:lnSpc>
                <a:spcPct val="115000"/>
              </a:lnSpc>
              <a:spcBef>
                <a:spcPts val="0"/>
              </a:spcBef>
              <a:spcAft>
                <a:spcPts val="0"/>
              </a:spcAft>
              <a:buClr>
                <a:schemeClr val="dk1"/>
              </a:buClr>
              <a:buSzPts val="1100"/>
              <a:buFont typeface="Arial"/>
              <a:buNone/>
            </a:pPr>
            <a:r>
              <a:t/>
            </a:r>
            <a:endParaRPr sz="1600">
              <a:latin typeface="Meiryo"/>
              <a:ea typeface="Meiryo"/>
              <a:cs typeface="Meiryo"/>
              <a:sym typeface="Meiryo"/>
            </a:endParaRPr>
          </a:p>
          <a:p>
            <a:pPr indent="0" lvl="0" marL="0" rtl="0" algn="l">
              <a:lnSpc>
                <a:spcPct val="115000"/>
              </a:lnSpc>
              <a:spcBef>
                <a:spcPts val="0"/>
              </a:spcBef>
              <a:spcAft>
                <a:spcPts val="0"/>
              </a:spcAft>
              <a:buClr>
                <a:schemeClr val="dk1"/>
              </a:buClr>
              <a:buSzPts val="1100"/>
              <a:buFont typeface="Arial"/>
              <a:buNone/>
            </a:pPr>
            <a:r>
              <a:rPr lang="ja" sz="1600">
                <a:latin typeface="Meiryo"/>
                <a:ea typeface="Meiryo"/>
                <a:cs typeface="Meiryo"/>
                <a:sym typeface="Meiryo"/>
              </a:rPr>
              <a:t>クリスピーな食品は、5 kHz 以上の高周波数の音を多く出す傾向がある。</a:t>
            </a:r>
            <a:endParaRPr sz="1600">
              <a:latin typeface="Meiryo"/>
              <a:ea typeface="Meiryo"/>
              <a:cs typeface="Meiryo"/>
              <a:sym typeface="Meiryo"/>
            </a:endParaRPr>
          </a:p>
          <a:p>
            <a:pPr indent="0" lvl="0" marL="0" marR="0" rtl="0" algn="r">
              <a:lnSpc>
                <a:spcPct val="100000"/>
              </a:lnSpc>
              <a:spcBef>
                <a:spcPts val="0"/>
              </a:spcBef>
              <a:spcAft>
                <a:spcPts val="0"/>
              </a:spcAft>
              <a:buClr>
                <a:srgbClr val="000000"/>
              </a:buClr>
              <a:buSzPts val="1400"/>
              <a:buFont typeface="Arial"/>
              <a:buNone/>
            </a:pPr>
            <a:r>
              <a:rPr lang="ja" sz="1600">
                <a:latin typeface="Meiryo"/>
                <a:ea typeface="Meiryo"/>
                <a:cs typeface="Meiryo"/>
                <a:sym typeface="Meiryo"/>
              </a:rPr>
              <a:t>（Spence, 2015）</a:t>
            </a:r>
            <a:endParaRPr sz="1600">
              <a:latin typeface="Meiryo"/>
              <a:ea typeface="Meiryo"/>
              <a:cs typeface="Meiryo"/>
              <a:sym typeface="Meiryo"/>
            </a:endParaRPr>
          </a:p>
        </p:txBody>
      </p:sp>
      <p:sp>
        <p:nvSpPr>
          <p:cNvPr id="478" name="Google Shape;478;g95e42bc5d1_3_5"/>
          <p:cNvSpPr/>
          <p:nvPr/>
        </p:nvSpPr>
        <p:spPr>
          <a:xfrm>
            <a:off x="1259250" y="3538000"/>
            <a:ext cx="6625500" cy="12120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lang="ja" sz="1600">
                <a:solidFill>
                  <a:srgbClr val="1C1D1E"/>
                </a:solidFill>
                <a:latin typeface="Meiryo"/>
                <a:ea typeface="Meiryo"/>
                <a:cs typeface="Meiryo"/>
                <a:sym typeface="Meiryo"/>
              </a:rPr>
              <a:t>食品の音の特性を分析すると、通常クリスピーな食品は音</a:t>
            </a:r>
            <a:r>
              <a:rPr lang="ja" sz="1600">
                <a:solidFill>
                  <a:srgbClr val="1C1D1E"/>
                </a:solidFill>
                <a:latin typeface="Meiryo"/>
                <a:ea typeface="Meiryo"/>
                <a:cs typeface="Meiryo"/>
                <a:sym typeface="Meiryo"/>
              </a:rPr>
              <a:t>（周波数）が高い。</a:t>
            </a:r>
            <a:endParaRPr sz="1600">
              <a:solidFill>
                <a:srgbClr val="1C1D1E"/>
              </a:solidFill>
              <a:latin typeface="Meiryo"/>
              <a:ea typeface="Meiryo"/>
              <a:cs typeface="Meiryo"/>
              <a:sym typeface="Meiryo"/>
            </a:endParaRPr>
          </a:p>
          <a:p>
            <a:pPr indent="0" lvl="0" marL="0" marR="0" rtl="0" algn="r">
              <a:lnSpc>
                <a:spcPct val="100000"/>
              </a:lnSpc>
              <a:spcBef>
                <a:spcPts val="0"/>
              </a:spcBef>
              <a:spcAft>
                <a:spcPts val="0"/>
              </a:spcAft>
              <a:buClr>
                <a:srgbClr val="000000"/>
              </a:buClr>
              <a:buSzPts val="1400"/>
              <a:buFont typeface="Arial"/>
              <a:buNone/>
            </a:pPr>
            <a:r>
              <a:rPr lang="ja" sz="1600">
                <a:solidFill>
                  <a:srgbClr val="1C1D1E"/>
                </a:solidFill>
                <a:latin typeface="Meiryo"/>
                <a:ea typeface="Meiryo"/>
                <a:cs typeface="Meiryo"/>
                <a:sym typeface="Meiryo"/>
              </a:rPr>
              <a:t>（Vickers, 1979）</a:t>
            </a:r>
            <a:endParaRPr sz="1600">
              <a:solidFill>
                <a:srgbClr val="1C1D1E"/>
              </a:solidFill>
              <a:latin typeface="Meiryo"/>
              <a:ea typeface="Meiryo"/>
              <a:cs typeface="Meiryo"/>
              <a:sym typeface="Meiryo"/>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sp>
        <p:nvSpPr>
          <p:cNvPr id="264" name="Google Shape;264;p3"/>
          <p:cNvSpPr txBox="1"/>
          <p:nvPr>
            <p:ph idx="12" type="sldNum"/>
          </p:nvPr>
        </p:nvSpPr>
        <p:spPr>
          <a:xfrm>
            <a:off x="4337100" y="4751625"/>
            <a:ext cx="469800" cy="3915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200"/>
              <a:buNone/>
            </a:pPr>
            <a:fld id="{00000000-1234-1234-1234-123412341234}" type="slidenum">
              <a:rPr lang="ja"/>
              <a:t>‹#›</a:t>
            </a:fld>
            <a:endParaRPr/>
          </a:p>
        </p:txBody>
      </p:sp>
      <p:sp>
        <p:nvSpPr>
          <p:cNvPr id="265" name="Google Shape;265;p3"/>
          <p:cNvSpPr txBox="1"/>
          <p:nvPr/>
        </p:nvSpPr>
        <p:spPr>
          <a:xfrm>
            <a:off x="1335600" y="581550"/>
            <a:ext cx="6472800" cy="39804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3000"/>
              <a:buFont typeface="Arial"/>
              <a:buNone/>
            </a:pPr>
            <a:r>
              <a:rPr b="1" i="0" lang="ja" sz="3000" u="none" cap="none" strike="noStrike">
                <a:solidFill>
                  <a:srgbClr val="000000"/>
                </a:solidFill>
                <a:latin typeface="Meiryo"/>
                <a:ea typeface="Meiryo"/>
                <a:cs typeface="Meiryo"/>
                <a:sym typeface="Meiryo"/>
              </a:rPr>
              <a:t>テーマ</a:t>
            </a:r>
            <a:endParaRPr b="1" i="0" sz="3000" u="none" cap="none" strike="noStrike">
              <a:solidFill>
                <a:srgbClr val="000000"/>
              </a:solidFill>
              <a:latin typeface="Meiryo"/>
              <a:ea typeface="Meiryo"/>
              <a:cs typeface="Meiryo"/>
              <a:sym typeface="Meiryo"/>
            </a:endParaRPr>
          </a:p>
          <a:p>
            <a:pPr indent="0" lvl="0" marL="0" marR="0" rtl="0" algn="ctr">
              <a:lnSpc>
                <a:spcPct val="100000"/>
              </a:lnSpc>
              <a:spcBef>
                <a:spcPts val="0"/>
              </a:spcBef>
              <a:spcAft>
                <a:spcPts val="0"/>
              </a:spcAft>
              <a:buClr>
                <a:srgbClr val="000000"/>
              </a:buClr>
              <a:buSzPts val="1400"/>
              <a:buFont typeface="Arial"/>
              <a:buNone/>
            </a:pPr>
            <a:r>
              <a:t/>
            </a:r>
            <a:endParaRPr b="0" i="0" sz="3000" u="none" cap="none" strike="noStrike">
              <a:solidFill>
                <a:srgbClr val="000000"/>
              </a:solidFill>
              <a:latin typeface="Meiryo"/>
              <a:ea typeface="Meiryo"/>
              <a:cs typeface="Meiryo"/>
              <a:sym typeface="Meiryo"/>
            </a:endParaRPr>
          </a:p>
          <a:p>
            <a:pPr indent="0" lvl="0" marL="0" marR="0" rtl="0" algn="ctr">
              <a:lnSpc>
                <a:spcPct val="100000"/>
              </a:lnSpc>
              <a:spcBef>
                <a:spcPts val="0"/>
              </a:spcBef>
              <a:spcAft>
                <a:spcPts val="0"/>
              </a:spcAft>
              <a:buClr>
                <a:srgbClr val="000000"/>
              </a:buClr>
              <a:buSzPts val="3000"/>
              <a:buFont typeface="Arial"/>
              <a:buNone/>
            </a:pPr>
            <a:r>
              <a:rPr b="1" i="0" lang="ja" sz="3000" u="none" cap="none" strike="noStrike">
                <a:solidFill>
                  <a:srgbClr val="000000"/>
                </a:solidFill>
                <a:latin typeface="Meiryo"/>
                <a:ea typeface="Meiryo"/>
                <a:cs typeface="Meiryo"/>
                <a:sym typeface="Meiryo"/>
              </a:rPr>
              <a:t>ASMRマーケティング</a:t>
            </a:r>
            <a:endParaRPr b="1" i="0" sz="3000" u="none" cap="none" strike="noStrike">
              <a:solidFill>
                <a:srgbClr val="000000"/>
              </a:solidFill>
              <a:latin typeface="Meiryo"/>
              <a:ea typeface="Meiryo"/>
              <a:cs typeface="Meiryo"/>
              <a:sym typeface="Meiryo"/>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2" name="Shape 482"/>
        <p:cNvGrpSpPr/>
        <p:nvPr/>
      </p:nvGrpSpPr>
      <p:grpSpPr>
        <a:xfrm>
          <a:off x="0" y="0"/>
          <a:ext cx="0" cy="0"/>
          <a:chOff x="0" y="0"/>
          <a:chExt cx="0" cy="0"/>
        </a:xfrm>
      </p:grpSpPr>
      <p:sp>
        <p:nvSpPr>
          <p:cNvPr id="483" name="Google Shape;483;p29"/>
          <p:cNvSpPr txBox="1"/>
          <p:nvPr>
            <p:ph type="title"/>
          </p:nvPr>
        </p:nvSpPr>
        <p:spPr>
          <a:xfrm>
            <a:off x="1381250" y="937125"/>
            <a:ext cx="3878400" cy="435600"/>
          </a:xfrm>
          <a:prstGeom prst="rect">
            <a:avLst/>
          </a:prstGeom>
          <a:noFill/>
          <a:ln>
            <a:noFill/>
          </a:ln>
        </p:spPr>
        <p:txBody>
          <a:bodyPr anchorCtr="0" anchor="b" bIns="34275" lIns="68575" spcFirstLastPara="1" rIns="68575" wrap="square" tIns="34275">
            <a:noAutofit/>
          </a:bodyPr>
          <a:lstStyle/>
          <a:p>
            <a:pPr indent="0" lvl="0" marL="0" rtl="0" algn="l">
              <a:lnSpc>
                <a:spcPct val="100000"/>
              </a:lnSpc>
              <a:spcBef>
                <a:spcPts val="0"/>
              </a:spcBef>
              <a:spcAft>
                <a:spcPts val="0"/>
              </a:spcAft>
              <a:buSzPts val="1400"/>
              <a:buNone/>
            </a:pPr>
            <a:r>
              <a:rPr lang="ja" sz="2600">
                <a:latin typeface="Meiryo"/>
                <a:ea typeface="Meiryo"/>
                <a:cs typeface="Meiryo"/>
                <a:sym typeface="Meiryo"/>
              </a:rPr>
              <a:t>仮説導出①</a:t>
            </a:r>
            <a:endParaRPr sz="2600">
              <a:latin typeface="Meiryo"/>
              <a:ea typeface="Meiryo"/>
              <a:cs typeface="Meiryo"/>
              <a:sym typeface="Meiryo"/>
            </a:endParaRPr>
          </a:p>
        </p:txBody>
      </p:sp>
      <p:sp>
        <p:nvSpPr>
          <p:cNvPr id="484" name="Google Shape;484;p29"/>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Clr>
                <a:srgbClr val="000000"/>
              </a:buClr>
              <a:buSzPts val="1000"/>
              <a:buFont typeface="Arial"/>
              <a:buNone/>
            </a:pPr>
            <a:fld id="{00000000-1234-1234-1234-123412341234}" type="slidenum">
              <a:rPr lang="ja"/>
              <a:t>‹#›</a:t>
            </a:fld>
            <a:endParaRPr/>
          </a:p>
        </p:txBody>
      </p:sp>
      <p:sp>
        <p:nvSpPr>
          <p:cNvPr id="485" name="Google Shape;485;p29"/>
          <p:cNvSpPr/>
          <p:nvPr/>
        </p:nvSpPr>
        <p:spPr>
          <a:xfrm>
            <a:off x="930600" y="2674025"/>
            <a:ext cx="7282800" cy="910800"/>
          </a:xfrm>
          <a:prstGeom prst="roundRect">
            <a:avLst>
              <a:gd fmla="val 16667" name="adj"/>
            </a:avLst>
          </a:prstGeom>
          <a:solidFill>
            <a:srgbClr val="FFF2CC"/>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600"/>
              <a:buFont typeface="Arial"/>
              <a:buNone/>
            </a:pPr>
            <a:r>
              <a:rPr b="0" i="0" lang="ja" sz="1600" u="none" cap="none" strike="noStrike">
                <a:solidFill>
                  <a:srgbClr val="000000"/>
                </a:solidFill>
                <a:latin typeface="Meiryo"/>
                <a:ea typeface="Meiryo"/>
                <a:cs typeface="Meiryo"/>
                <a:sym typeface="Meiryo"/>
              </a:rPr>
              <a:t>好印象を得た食品の方が、食欲</a:t>
            </a:r>
            <a:r>
              <a:rPr lang="ja" sz="1600">
                <a:latin typeface="Meiryo"/>
                <a:ea typeface="Meiryo"/>
                <a:cs typeface="Meiryo"/>
                <a:sym typeface="Meiryo"/>
              </a:rPr>
              <a:t>と</a:t>
            </a:r>
            <a:r>
              <a:rPr b="0" i="0" lang="ja" sz="1600" u="none" cap="none" strike="noStrike">
                <a:solidFill>
                  <a:srgbClr val="000000"/>
                </a:solidFill>
                <a:latin typeface="Meiryo"/>
                <a:ea typeface="Meiryo"/>
                <a:cs typeface="Meiryo"/>
                <a:sym typeface="Meiryo"/>
              </a:rPr>
              <a:t>購買意欲は高まるだろう</a:t>
            </a:r>
            <a:endParaRPr b="0" i="0" sz="1600" u="none" cap="none" strike="noStrike">
              <a:solidFill>
                <a:srgbClr val="000000"/>
              </a:solidFill>
              <a:latin typeface="Meiryo"/>
              <a:ea typeface="Meiryo"/>
              <a:cs typeface="Meiryo"/>
              <a:sym typeface="Meiryo"/>
            </a:endParaRPr>
          </a:p>
        </p:txBody>
      </p:sp>
      <p:sp>
        <p:nvSpPr>
          <p:cNvPr id="486" name="Google Shape;486;p29"/>
          <p:cNvSpPr txBox="1"/>
          <p:nvPr/>
        </p:nvSpPr>
        <p:spPr>
          <a:xfrm>
            <a:off x="648875" y="4061275"/>
            <a:ext cx="8016000" cy="8565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600"/>
              <a:buFont typeface="Arial"/>
              <a:buNone/>
            </a:pPr>
            <a:r>
              <a:rPr b="0" i="0" lang="ja" sz="1600" u="none" cap="none" strike="noStrike">
                <a:solidFill>
                  <a:srgbClr val="000000"/>
                </a:solidFill>
                <a:latin typeface="Meiryo"/>
                <a:ea typeface="Meiryo"/>
                <a:cs typeface="Meiryo"/>
                <a:sym typeface="Meiryo"/>
              </a:rPr>
              <a:t>咀嚼音を使用した広告においても、同様のことが言えるのではないか</a:t>
            </a:r>
            <a:endParaRPr b="0" i="0" sz="1600" u="none" cap="none" strike="noStrike">
              <a:solidFill>
                <a:srgbClr val="000000"/>
              </a:solidFill>
              <a:latin typeface="Meiryo"/>
              <a:ea typeface="Meiryo"/>
              <a:cs typeface="Meiryo"/>
              <a:sym typeface="Meiryo"/>
            </a:endParaRPr>
          </a:p>
        </p:txBody>
      </p:sp>
      <p:sp>
        <p:nvSpPr>
          <p:cNvPr id="487" name="Google Shape;487;p29"/>
          <p:cNvSpPr/>
          <p:nvPr/>
        </p:nvSpPr>
        <p:spPr>
          <a:xfrm>
            <a:off x="4297650" y="3667675"/>
            <a:ext cx="548700" cy="393600"/>
          </a:xfrm>
          <a:prstGeom prst="downArrow">
            <a:avLst>
              <a:gd fmla="val 50000" name="adj1"/>
              <a:gd fmla="val 50000" name="adj2"/>
            </a:avLst>
          </a:prstGeom>
          <a:solidFill>
            <a:srgbClr val="FFF2C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88" name="Google Shape;488;p29"/>
          <p:cNvSpPr/>
          <p:nvPr/>
        </p:nvSpPr>
        <p:spPr>
          <a:xfrm>
            <a:off x="930600" y="1567975"/>
            <a:ext cx="7282800" cy="910800"/>
          </a:xfrm>
          <a:prstGeom prst="roundRect">
            <a:avLst>
              <a:gd fmla="val 16667" name="adj"/>
            </a:avLst>
          </a:prstGeom>
          <a:solidFill>
            <a:schemeClr val="lt2"/>
          </a:solidFill>
          <a:ln cap="flat" cmpd="sng" w="9525">
            <a:solidFill>
              <a:srgbClr val="B7B7B7"/>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600"/>
              <a:buFont typeface="Arial"/>
              <a:buNone/>
            </a:pPr>
            <a:r>
              <a:rPr lang="ja" sz="1600">
                <a:solidFill>
                  <a:schemeClr val="dk1"/>
                </a:solidFill>
                <a:latin typeface="Meiryo"/>
                <a:ea typeface="Meiryo"/>
                <a:cs typeface="Meiryo"/>
                <a:sym typeface="Meiryo"/>
              </a:rPr>
              <a:t>咀嚼音が高音（高周波数）であるほど、その食品に対して好印象を得られる</a:t>
            </a:r>
            <a:endParaRPr sz="1600">
              <a:latin typeface="Meiryo"/>
              <a:ea typeface="Meiryo"/>
              <a:cs typeface="Meiryo"/>
              <a:sym typeface="Meiryo"/>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2" name="Shape 492"/>
        <p:cNvGrpSpPr/>
        <p:nvPr/>
      </p:nvGrpSpPr>
      <p:grpSpPr>
        <a:xfrm>
          <a:off x="0" y="0"/>
          <a:ext cx="0" cy="0"/>
          <a:chOff x="0" y="0"/>
          <a:chExt cx="0" cy="0"/>
        </a:xfrm>
      </p:grpSpPr>
      <p:sp>
        <p:nvSpPr>
          <p:cNvPr id="493" name="Google Shape;493;p30"/>
          <p:cNvSpPr txBox="1"/>
          <p:nvPr>
            <p:ph type="title"/>
          </p:nvPr>
        </p:nvSpPr>
        <p:spPr>
          <a:xfrm>
            <a:off x="1381250" y="922668"/>
            <a:ext cx="3878400" cy="435600"/>
          </a:xfrm>
          <a:prstGeom prst="rect">
            <a:avLst/>
          </a:prstGeom>
          <a:noFill/>
          <a:ln>
            <a:noFill/>
          </a:ln>
        </p:spPr>
        <p:txBody>
          <a:bodyPr anchorCtr="0" anchor="b" bIns="34275" lIns="68575" spcFirstLastPara="1" rIns="68575" wrap="square" tIns="34275">
            <a:noAutofit/>
          </a:bodyPr>
          <a:lstStyle/>
          <a:p>
            <a:pPr indent="0" lvl="0" marL="0" rtl="0" algn="l">
              <a:lnSpc>
                <a:spcPct val="100000"/>
              </a:lnSpc>
              <a:spcBef>
                <a:spcPts val="0"/>
              </a:spcBef>
              <a:spcAft>
                <a:spcPts val="0"/>
              </a:spcAft>
              <a:buSzPts val="2000"/>
              <a:buNone/>
            </a:pPr>
            <a:r>
              <a:rPr lang="ja" sz="2600">
                <a:latin typeface="Meiryo"/>
                <a:ea typeface="Meiryo"/>
                <a:cs typeface="Meiryo"/>
                <a:sym typeface="Meiryo"/>
              </a:rPr>
              <a:t>仮説</a:t>
            </a:r>
            <a:r>
              <a:rPr lang="ja" sz="2600">
                <a:latin typeface="Meiryo"/>
                <a:ea typeface="Meiryo"/>
                <a:cs typeface="Meiryo"/>
                <a:sym typeface="Meiryo"/>
              </a:rPr>
              <a:t>導出①</a:t>
            </a:r>
            <a:endParaRPr sz="2600">
              <a:latin typeface="Meiryo"/>
              <a:ea typeface="Meiryo"/>
              <a:cs typeface="Meiryo"/>
              <a:sym typeface="Meiryo"/>
            </a:endParaRPr>
          </a:p>
        </p:txBody>
      </p:sp>
      <p:sp>
        <p:nvSpPr>
          <p:cNvPr id="494" name="Google Shape;494;p30"/>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Clr>
                <a:srgbClr val="000000"/>
              </a:buClr>
              <a:buSzPts val="1000"/>
              <a:buFont typeface="Arial"/>
              <a:buNone/>
            </a:pPr>
            <a:fld id="{00000000-1234-1234-1234-123412341234}" type="slidenum">
              <a:rPr lang="ja"/>
              <a:t>‹#›</a:t>
            </a:fld>
            <a:endParaRPr/>
          </a:p>
        </p:txBody>
      </p:sp>
      <p:sp>
        <p:nvSpPr>
          <p:cNvPr id="495" name="Google Shape;495;p30"/>
          <p:cNvSpPr/>
          <p:nvPr/>
        </p:nvSpPr>
        <p:spPr>
          <a:xfrm>
            <a:off x="1030200" y="2181450"/>
            <a:ext cx="7083600" cy="1637700"/>
          </a:xfrm>
          <a:prstGeom prst="roundRect">
            <a:avLst>
              <a:gd fmla="val 16667" name="adj"/>
            </a:avLst>
          </a:prstGeom>
          <a:solidFill>
            <a:srgbClr val="FFF2CC"/>
          </a:solidFill>
          <a:ln>
            <a:noFill/>
          </a:ln>
        </p:spPr>
        <p:txBody>
          <a:bodyPr anchorCtr="0" anchor="ctr" bIns="91425" lIns="91425" spcFirstLastPara="1" rIns="91425" wrap="square" tIns="91425">
            <a:noAutofit/>
          </a:bodyPr>
          <a:lstStyle/>
          <a:p>
            <a:pPr indent="0" lvl="0" marL="0" marR="0" rtl="0" algn="l">
              <a:lnSpc>
                <a:spcPct val="150000"/>
              </a:lnSpc>
              <a:spcBef>
                <a:spcPts val="0"/>
              </a:spcBef>
              <a:spcAft>
                <a:spcPts val="0"/>
              </a:spcAft>
              <a:buClr>
                <a:srgbClr val="000000"/>
              </a:buClr>
              <a:buSzPts val="2400"/>
              <a:buFont typeface="Arial"/>
              <a:buNone/>
            </a:pPr>
            <a:r>
              <a:rPr b="0" i="0" lang="ja" sz="1600" u="none" cap="none" strike="noStrike">
                <a:solidFill>
                  <a:schemeClr val="dk1"/>
                </a:solidFill>
                <a:latin typeface="Meiryo"/>
                <a:ea typeface="Meiryo"/>
                <a:cs typeface="Meiryo"/>
                <a:sym typeface="Meiryo"/>
              </a:rPr>
              <a:t>仮説1-A</a:t>
            </a:r>
            <a:endParaRPr b="0" i="0" sz="1600" u="none" cap="none" strike="noStrike">
              <a:solidFill>
                <a:schemeClr val="dk1"/>
              </a:solidFill>
              <a:latin typeface="Meiryo"/>
              <a:ea typeface="Meiryo"/>
              <a:cs typeface="Meiryo"/>
              <a:sym typeface="Meiryo"/>
            </a:endParaRPr>
          </a:p>
          <a:p>
            <a:pPr indent="0" lvl="0" marL="0" marR="0" rtl="0" algn="l">
              <a:lnSpc>
                <a:spcPct val="100000"/>
              </a:lnSpc>
              <a:spcBef>
                <a:spcPts val="0"/>
              </a:spcBef>
              <a:spcAft>
                <a:spcPts val="0"/>
              </a:spcAft>
              <a:buClr>
                <a:srgbClr val="000000"/>
              </a:buClr>
              <a:buSzPts val="2400"/>
              <a:buFont typeface="Arial"/>
              <a:buNone/>
            </a:pPr>
            <a:r>
              <a:rPr b="0" i="0" lang="ja" sz="1600" u="none" cap="none" strike="noStrike">
                <a:solidFill>
                  <a:schemeClr val="dk1"/>
                </a:solidFill>
                <a:latin typeface="Meiryo"/>
                <a:ea typeface="Meiryo"/>
                <a:cs typeface="Meiryo"/>
                <a:sym typeface="Meiryo"/>
              </a:rPr>
              <a:t>咀嚼音ASMR動画において、使用されている咀嚼音が高音</a:t>
            </a:r>
            <a:r>
              <a:rPr lang="ja" sz="1600">
                <a:solidFill>
                  <a:schemeClr val="dk1"/>
                </a:solidFill>
                <a:latin typeface="Meiryo"/>
                <a:ea typeface="Meiryo"/>
                <a:cs typeface="Meiryo"/>
                <a:sym typeface="Meiryo"/>
              </a:rPr>
              <a:t>（高周波数）</a:t>
            </a:r>
            <a:r>
              <a:rPr b="0" i="0" lang="ja" sz="1600" u="none" cap="none" strike="noStrike">
                <a:solidFill>
                  <a:schemeClr val="dk1"/>
                </a:solidFill>
                <a:latin typeface="Meiryo"/>
                <a:ea typeface="Meiryo"/>
                <a:cs typeface="Meiryo"/>
                <a:sym typeface="Meiryo"/>
              </a:rPr>
              <a:t>であるほど、食欲</a:t>
            </a:r>
            <a:r>
              <a:rPr lang="ja" sz="1600">
                <a:solidFill>
                  <a:schemeClr val="dk1"/>
                </a:solidFill>
                <a:latin typeface="Meiryo"/>
                <a:ea typeface="Meiryo"/>
                <a:cs typeface="Meiryo"/>
                <a:sym typeface="Meiryo"/>
              </a:rPr>
              <a:t>が高まる。</a:t>
            </a:r>
            <a:endParaRPr b="0" i="0" sz="1600" u="none" cap="none" strike="noStrike">
              <a:solidFill>
                <a:srgbClr val="000000"/>
              </a:solidFill>
              <a:latin typeface="Meiryo"/>
              <a:ea typeface="Meiryo"/>
              <a:cs typeface="Meiryo"/>
              <a:sym typeface="Meiryo"/>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9" name="Shape 499"/>
        <p:cNvGrpSpPr/>
        <p:nvPr/>
      </p:nvGrpSpPr>
      <p:grpSpPr>
        <a:xfrm>
          <a:off x="0" y="0"/>
          <a:ext cx="0" cy="0"/>
          <a:chOff x="0" y="0"/>
          <a:chExt cx="0" cy="0"/>
        </a:xfrm>
      </p:grpSpPr>
      <p:sp>
        <p:nvSpPr>
          <p:cNvPr id="500" name="Google Shape;500;g95e42bc5d1_3_33"/>
          <p:cNvSpPr txBox="1"/>
          <p:nvPr>
            <p:ph type="title"/>
          </p:nvPr>
        </p:nvSpPr>
        <p:spPr>
          <a:xfrm>
            <a:off x="1381250" y="922668"/>
            <a:ext cx="3878400" cy="435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ja" sz="2600">
                <a:latin typeface="Meiryo"/>
                <a:ea typeface="Meiryo"/>
                <a:cs typeface="Meiryo"/>
                <a:sym typeface="Meiryo"/>
              </a:rPr>
              <a:t>仮説導出①</a:t>
            </a:r>
            <a:endParaRPr sz="2600">
              <a:latin typeface="Meiryo"/>
              <a:ea typeface="Meiryo"/>
              <a:cs typeface="Meiryo"/>
              <a:sym typeface="Meiryo"/>
            </a:endParaRPr>
          </a:p>
        </p:txBody>
      </p:sp>
      <p:sp>
        <p:nvSpPr>
          <p:cNvPr id="501" name="Google Shape;501;g95e42bc5d1_3_33"/>
          <p:cNvSpPr txBox="1"/>
          <p:nvPr>
            <p:ph idx="12" type="sldNum"/>
          </p:nvPr>
        </p:nvSpPr>
        <p:spPr>
          <a:xfrm>
            <a:off x="8543227"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Clr>
                <a:srgbClr val="000000"/>
              </a:buClr>
              <a:buSzPts val="1000"/>
              <a:buFont typeface="Arial"/>
              <a:buNone/>
            </a:pPr>
            <a:fld id="{00000000-1234-1234-1234-123412341234}" type="slidenum">
              <a:rPr lang="ja"/>
              <a:t>‹#›</a:t>
            </a:fld>
            <a:endParaRPr/>
          </a:p>
        </p:txBody>
      </p:sp>
      <p:sp>
        <p:nvSpPr>
          <p:cNvPr id="502" name="Google Shape;502;g95e42bc5d1_3_33"/>
          <p:cNvSpPr/>
          <p:nvPr/>
        </p:nvSpPr>
        <p:spPr>
          <a:xfrm>
            <a:off x="1054800" y="2142125"/>
            <a:ext cx="7034400" cy="1644600"/>
          </a:xfrm>
          <a:prstGeom prst="roundRect">
            <a:avLst>
              <a:gd fmla="val 16667" name="adj"/>
            </a:avLst>
          </a:prstGeom>
          <a:solidFill>
            <a:srgbClr val="FFF2CC"/>
          </a:solidFill>
          <a:ln>
            <a:noFill/>
          </a:ln>
        </p:spPr>
        <p:txBody>
          <a:bodyPr anchorCtr="0" anchor="ctr" bIns="91425" lIns="91425" spcFirstLastPara="1" rIns="91425" wrap="square" tIns="91425">
            <a:noAutofit/>
          </a:bodyPr>
          <a:lstStyle/>
          <a:p>
            <a:pPr indent="0" lvl="0" marL="0" marR="0" rtl="0" algn="l">
              <a:lnSpc>
                <a:spcPct val="150000"/>
              </a:lnSpc>
              <a:spcBef>
                <a:spcPts val="0"/>
              </a:spcBef>
              <a:spcAft>
                <a:spcPts val="0"/>
              </a:spcAft>
              <a:buClr>
                <a:srgbClr val="000000"/>
              </a:buClr>
              <a:buSzPts val="2400"/>
              <a:buFont typeface="Arial"/>
              <a:buNone/>
            </a:pPr>
            <a:r>
              <a:rPr b="0" i="0" lang="ja" sz="1600" u="none" cap="none" strike="noStrike">
                <a:solidFill>
                  <a:schemeClr val="dk1"/>
                </a:solidFill>
                <a:latin typeface="Meiryo"/>
                <a:ea typeface="Meiryo"/>
                <a:cs typeface="Meiryo"/>
                <a:sym typeface="Meiryo"/>
              </a:rPr>
              <a:t>仮説1-</a:t>
            </a:r>
            <a:r>
              <a:rPr lang="ja" sz="1600">
                <a:solidFill>
                  <a:schemeClr val="dk1"/>
                </a:solidFill>
                <a:latin typeface="Meiryo"/>
                <a:ea typeface="Meiryo"/>
                <a:cs typeface="Meiryo"/>
                <a:sym typeface="Meiryo"/>
              </a:rPr>
              <a:t>B</a:t>
            </a:r>
            <a:endParaRPr b="0" i="0" sz="1600" u="none" cap="none" strike="noStrike">
              <a:solidFill>
                <a:schemeClr val="dk1"/>
              </a:solidFill>
              <a:latin typeface="Meiryo"/>
              <a:ea typeface="Meiryo"/>
              <a:cs typeface="Meiryo"/>
              <a:sym typeface="Meiryo"/>
            </a:endParaRPr>
          </a:p>
          <a:p>
            <a:pPr indent="0" lvl="0" marL="0" marR="0" rtl="0" algn="l">
              <a:lnSpc>
                <a:spcPct val="100000"/>
              </a:lnSpc>
              <a:spcBef>
                <a:spcPts val="0"/>
              </a:spcBef>
              <a:spcAft>
                <a:spcPts val="0"/>
              </a:spcAft>
              <a:buClr>
                <a:srgbClr val="000000"/>
              </a:buClr>
              <a:buSzPts val="2400"/>
              <a:buFont typeface="Arial"/>
              <a:buNone/>
            </a:pPr>
            <a:r>
              <a:rPr b="0" i="0" lang="ja" sz="1600" u="none" cap="none" strike="noStrike">
                <a:solidFill>
                  <a:schemeClr val="dk1"/>
                </a:solidFill>
                <a:latin typeface="Meiryo"/>
                <a:ea typeface="Meiryo"/>
                <a:cs typeface="Meiryo"/>
                <a:sym typeface="Meiryo"/>
              </a:rPr>
              <a:t>咀嚼音ASMR動画において、使用されている咀嚼音が高音</a:t>
            </a:r>
            <a:r>
              <a:rPr lang="ja" sz="1600">
                <a:solidFill>
                  <a:schemeClr val="dk1"/>
                </a:solidFill>
                <a:latin typeface="Meiryo"/>
                <a:ea typeface="Meiryo"/>
                <a:cs typeface="Meiryo"/>
                <a:sym typeface="Meiryo"/>
              </a:rPr>
              <a:t>（高周波数）</a:t>
            </a:r>
            <a:r>
              <a:rPr b="0" i="0" lang="ja" sz="1600" u="none" cap="none" strike="noStrike">
                <a:solidFill>
                  <a:schemeClr val="dk1"/>
                </a:solidFill>
                <a:latin typeface="Meiryo"/>
                <a:ea typeface="Meiryo"/>
                <a:cs typeface="Meiryo"/>
                <a:sym typeface="Meiryo"/>
              </a:rPr>
              <a:t>であるほど、</a:t>
            </a:r>
            <a:r>
              <a:rPr lang="ja" sz="1600">
                <a:solidFill>
                  <a:schemeClr val="dk1"/>
                </a:solidFill>
                <a:latin typeface="Meiryo"/>
                <a:ea typeface="Meiryo"/>
                <a:cs typeface="Meiryo"/>
                <a:sym typeface="Meiryo"/>
              </a:rPr>
              <a:t>購買意欲</a:t>
            </a:r>
            <a:r>
              <a:rPr lang="ja" sz="1600">
                <a:solidFill>
                  <a:schemeClr val="dk1"/>
                </a:solidFill>
                <a:latin typeface="Meiryo"/>
                <a:ea typeface="Meiryo"/>
                <a:cs typeface="Meiryo"/>
                <a:sym typeface="Meiryo"/>
              </a:rPr>
              <a:t>が高まる。</a:t>
            </a:r>
            <a:endParaRPr b="0" i="0" sz="1600" u="none" cap="none" strike="noStrike">
              <a:solidFill>
                <a:srgbClr val="000000"/>
              </a:solidFill>
              <a:latin typeface="Meiryo"/>
              <a:ea typeface="Meiryo"/>
              <a:cs typeface="Meiryo"/>
              <a:sym typeface="Meiryo"/>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6" name="Shape 506"/>
        <p:cNvGrpSpPr/>
        <p:nvPr/>
      </p:nvGrpSpPr>
      <p:grpSpPr>
        <a:xfrm>
          <a:off x="0" y="0"/>
          <a:ext cx="0" cy="0"/>
          <a:chOff x="0" y="0"/>
          <a:chExt cx="0" cy="0"/>
        </a:xfrm>
      </p:grpSpPr>
      <p:sp>
        <p:nvSpPr>
          <p:cNvPr id="507" name="Google Shape;507;p31"/>
          <p:cNvSpPr/>
          <p:nvPr/>
        </p:nvSpPr>
        <p:spPr>
          <a:xfrm>
            <a:off x="1325550" y="2318850"/>
            <a:ext cx="6492900" cy="13323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600"/>
              </a:spcBef>
              <a:spcAft>
                <a:spcPts val="0"/>
              </a:spcAft>
              <a:buClr>
                <a:schemeClr val="dk1"/>
              </a:buClr>
              <a:buSzPts val="2400"/>
              <a:buFont typeface="Arial"/>
              <a:buNone/>
            </a:pPr>
            <a:r>
              <a:rPr lang="ja" sz="1600">
                <a:solidFill>
                  <a:schemeClr val="dk1"/>
                </a:solidFill>
                <a:latin typeface="Meiryo"/>
                <a:ea typeface="Meiryo"/>
                <a:cs typeface="Meiryo"/>
                <a:sym typeface="Meiryo"/>
              </a:rPr>
              <a:t>ASMR動画の特徴としては、高いレベルの近接性が挙げられる。</a:t>
            </a:r>
            <a:endParaRPr sz="1600">
              <a:solidFill>
                <a:schemeClr val="dk1"/>
              </a:solidFill>
              <a:latin typeface="Meiryo"/>
              <a:ea typeface="Meiryo"/>
              <a:cs typeface="Meiryo"/>
              <a:sym typeface="Meiryo"/>
            </a:endParaRPr>
          </a:p>
          <a:p>
            <a:pPr indent="0" lvl="0" marL="0" rtl="0" algn="l">
              <a:spcBef>
                <a:spcPts val="600"/>
              </a:spcBef>
              <a:spcAft>
                <a:spcPts val="0"/>
              </a:spcAft>
              <a:buClr>
                <a:schemeClr val="dk1"/>
              </a:buClr>
              <a:buSzPts val="1100"/>
              <a:buFont typeface="Arial"/>
              <a:buNone/>
            </a:pPr>
            <a:r>
              <a:rPr lang="ja" sz="1300">
                <a:solidFill>
                  <a:schemeClr val="dk1"/>
                </a:solidFill>
                <a:latin typeface="Meiryo"/>
                <a:ea typeface="Meiryo"/>
                <a:cs typeface="Meiryo"/>
                <a:sym typeface="Meiryo"/>
              </a:rPr>
              <a:t>○近接性の指標：マイクとスピーカー間の平均推定距離</a:t>
            </a:r>
            <a:endParaRPr sz="1300">
              <a:solidFill>
                <a:schemeClr val="dk1"/>
              </a:solidFill>
              <a:latin typeface="Meiryo"/>
              <a:ea typeface="Meiryo"/>
              <a:cs typeface="Meiryo"/>
              <a:sym typeface="Meiryo"/>
            </a:endParaRPr>
          </a:p>
          <a:p>
            <a:pPr indent="0" lvl="0" marL="0" rtl="0" algn="r">
              <a:spcBef>
                <a:spcPts val="0"/>
              </a:spcBef>
              <a:spcAft>
                <a:spcPts val="0"/>
              </a:spcAft>
              <a:buClr>
                <a:schemeClr val="dk1"/>
              </a:buClr>
              <a:buSzPts val="1600"/>
              <a:buFont typeface="Arial"/>
              <a:buNone/>
            </a:pPr>
            <a:r>
              <a:rPr lang="ja" sz="1600">
                <a:solidFill>
                  <a:schemeClr val="dk1"/>
                </a:solidFill>
                <a:latin typeface="Meiryo"/>
                <a:ea typeface="Meiryo"/>
                <a:cs typeface="Meiryo"/>
                <a:sym typeface="Meiryo"/>
              </a:rPr>
              <a:t>（Alexsandra and David, 2018)</a:t>
            </a:r>
            <a:endParaRPr sz="1600">
              <a:solidFill>
                <a:schemeClr val="dk1"/>
              </a:solidFill>
              <a:latin typeface="Meiryo"/>
              <a:ea typeface="Meiryo"/>
              <a:cs typeface="Meiryo"/>
              <a:sym typeface="Meiryo"/>
            </a:endParaRPr>
          </a:p>
        </p:txBody>
      </p:sp>
      <p:sp>
        <p:nvSpPr>
          <p:cNvPr id="508" name="Google Shape;508;p31"/>
          <p:cNvSpPr txBox="1"/>
          <p:nvPr>
            <p:ph type="title"/>
          </p:nvPr>
        </p:nvSpPr>
        <p:spPr>
          <a:xfrm>
            <a:off x="1381250" y="922668"/>
            <a:ext cx="3878400" cy="435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ja" sz="2600">
                <a:latin typeface="Meiryo"/>
                <a:ea typeface="Meiryo"/>
                <a:cs typeface="Meiryo"/>
                <a:sym typeface="Meiryo"/>
              </a:rPr>
              <a:t>仮説導出②</a:t>
            </a:r>
            <a:endParaRPr sz="2600">
              <a:latin typeface="Meiryo"/>
              <a:ea typeface="Meiryo"/>
              <a:cs typeface="Meiryo"/>
              <a:sym typeface="Meiryo"/>
            </a:endParaRPr>
          </a:p>
        </p:txBody>
      </p:sp>
      <p:sp>
        <p:nvSpPr>
          <p:cNvPr id="509" name="Google Shape;509;p31"/>
          <p:cNvSpPr txBox="1"/>
          <p:nvPr>
            <p:ph idx="1" type="body"/>
          </p:nvPr>
        </p:nvSpPr>
        <p:spPr>
          <a:xfrm>
            <a:off x="1853400" y="5925025"/>
            <a:ext cx="6051600" cy="498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600"/>
              </a:spcBef>
              <a:spcAft>
                <a:spcPts val="0"/>
              </a:spcAft>
              <a:buSzPts val="2400"/>
              <a:buNone/>
            </a:pPr>
            <a:r>
              <a:t/>
            </a:r>
            <a:endParaRPr sz="1600">
              <a:latin typeface="Meiryo"/>
              <a:ea typeface="Meiryo"/>
              <a:cs typeface="Meiryo"/>
              <a:sym typeface="Meiryo"/>
            </a:endParaRPr>
          </a:p>
          <a:p>
            <a:pPr indent="0" lvl="0" marL="0" rtl="0" algn="l">
              <a:lnSpc>
                <a:spcPct val="100000"/>
              </a:lnSpc>
              <a:spcBef>
                <a:spcPts val="600"/>
              </a:spcBef>
              <a:spcAft>
                <a:spcPts val="0"/>
              </a:spcAft>
              <a:buSzPts val="2400"/>
              <a:buNone/>
            </a:pPr>
            <a:r>
              <a:t/>
            </a:r>
            <a:endParaRPr sz="1600">
              <a:latin typeface="Meiryo"/>
              <a:ea typeface="Meiryo"/>
              <a:cs typeface="Meiryo"/>
              <a:sym typeface="Meiryo"/>
            </a:endParaRPr>
          </a:p>
        </p:txBody>
      </p:sp>
      <p:sp>
        <p:nvSpPr>
          <p:cNvPr id="510" name="Google Shape;510;p31"/>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Clr>
                <a:srgbClr val="000000"/>
              </a:buClr>
              <a:buSzPts val="1000"/>
              <a:buFont typeface="Arial"/>
              <a:buNone/>
            </a:pPr>
            <a:fld id="{00000000-1234-1234-1234-123412341234}" type="slidenum">
              <a:rPr lang="ja"/>
              <a:t>‹#›</a:t>
            </a:fld>
            <a:endParaRPr/>
          </a:p>
        </p:txBody>
      </p:sp>
      <p:sp>
        <p:nvSpPr>
          <p:cNvPr id="511" name="Google Shape;511;p31"/>
          <p:cNvSpPr txBox="1"/>
          <p:nvPr/>
        </p:nvSpPr>
        <p:spPr>
          <a:xfrm>
            <a:off x="1106250" y="3516650"/>
            <a:ext cx="6931500" cy="1424400"/>
          </a:xfrm>
          <a:prstGeom prst="rect">
            <a:avLst/>
          </a:prstGeom>
          <a:noFill/>
          <a:ln>
            <a:noFill/>
          </a:ln>
        </p:spPr>
        <p:txBody>
          <a:bodyPr anchorCtr="0" anchor="t" bIns="91425" lIns="91425" spcFirstLastPara="1" rIns="91425" wrap="square" tIns="91425">
            <a:noAutofit/>
          </a:bodyPr>
          <a:lstStyle/>
          <a:p>
            <a:pPr indent="0" lvl="0" marL="0" rtl="0" algn="just">
              <a:lnSpc>
                <a:spcPct val="138000"/>
              </a:lnSpc>
              <a:spcBef>
                <a:spcPts val="0"/>
              </a:spcBef>
              <a:spcAft>
                <a:spcPts val="0"/>
              </a:spcAft>
              <a:buClr>
                <a:schemeClr val="dk1"/>
              </a:buClr>
              <a:buSzPts val="1100"/>
              <a:buFont typeface="Arial"/>
              <a:buNone/>
            </a:pPr>
            <a:r>
              <a:t/>
            </a:r>
            <a:endParaRPr sz="1600">
              <a:solidFill>
                <a:schemeClr val="dk1"/>
              </a:solidFill>
              <a:latin typeface="Meiryo"/>
              <a:ea typeface="Meiryo"/>
              <a:cs typeface="Meiryo"/>
              <a:sym typeface="Meiryo"/>
            </a:endParaRPr>
          </a:p>
          <a:p>
            <a:pPr indent="6019800" lvl="0" marL="0" rtl="0" algn="l">
              <a:lnSpc>
                <a:spcPct val="115000"/>
              </a:lnSpc>
              <a:spcBef>
                <a:spcPts val="0"/>
              </a:spcBef>
              <a:spcAft>
                <a:spcPts val="0"/>
              </a:spcAft>
              <a:buClr>
                <a:schemeClr val="dk1"/>
              </a:buClr>
              <a:buSzPts val="1100"/>
              <a:buFont typeface="Arial"/>
              <a:buNone/>
            </a:pPr>
            <a:r>
              <a:t/>
            </a:r>
            <a:endParaRPr sz="1600">
              <a:solidFill>
                <a:schemeClr val="dk1"/>
              </a:solidFill>
              <a:latin typeface="Meiryo"/>
              <a:ea typeface="Meiryo"/>
              <a:cs typeface="Meiryo"/>
              <a:sym typeface="Meiryo"/>
            </a:endParaRPr>
          </a:p>
          <a:p>
            <a:pPr indent="0" lvl="0" marL="0" rtl="0" algn="just">
              <a:lnSpc>
                <a:spcPct val="115000"/>
              </a:lnSpc>
              <a:spcBef>
                <a:spcPts val="0"/>
              </a:spcBef>
              <a:spcAft>
                <a:spcPts val="0"/>
              </a:spcAft>
              <a:buClr>
                <a:schemeClr val="dk1"/>
              </a:buClr>
              <a:buSzPts val="1100"/>
              <a:buFont typeface="Arial"/>
              <a:buNone/>
            </a:pPr>
            <a:r>
              <a:t/>
            </a:r>
            <a:endParaRPr sz="1600">
              <a:solidFill>
                <a:schemeClr val="dk1"/>
              </a:solidFill>
              <a:latin typeface="Meiryo"/>
              <a:ea typeface="Meiryo"/>
              <a:cs typeface="Meiryo"/>
              <a:sym typeface="Meiryo"/>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5" name="Shape 515"/>
        <p:cNvGrpSpPr/>
        <p:nvPr/>
      </p:nvGrpSpPr>
      <p:grpSpPr>
        <a:xfrm>
          <a:off x="0" y="0"/>
          <a:ext cx="0" cy="0"/>
          <a:chOff x="0" y="0"/>
          <a:chExt cx="0" cy="0"/>
        </a:xfrm>
      </p:grpSpPr>
      <p:sp>
        <p:nvSpPr>
          <p:cNvPr id="516" name="Google Shape;516;g95e42bc5d1_1_13"/>
          <p:cNvSpPr txBox="1"/>
          <p:nvPr>
            <p:ph type="title"/>
          </p:nvPr>
        </p:nvSpPr>
        <p:spPr>
          <a:xfrm>
            <a:off x="1381250" y="922668"/>
            <a:ext cx="3878400" cy="435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ja" sz="2600">
                <a:latin typeface="Meiryo"/>
                <a:ea typeface="Meiryo"/>
                <a:cs typeface="Meiryo"/>
                <a:sym typeface="Meiryo"/>
              </a:rPr>
              <a:t>仮説導出②</a:t>
            </a:r>
            <a:endParaRPr sz="2600">
              <a:latin typeface="Meiryo"/>
              <a:ea typeface="Meiryo"/>
              <a:cs typeface="Meiryo"/>
              <a:sym typeface="Meiryo"/>
            </a:endParaRPr>
          </a:p>
        </p:txBody>
      </p:sp>
      <p:sp>
        <p:nvSpPr>
          <p:cNvPr id="517" name="Google Shape;517;g95e42bc5d1_1_13"/>
          <p:cNvSpPr txBox="1"/>
          <p:nvPr>
            <p:ph idx="12" type="sldNum"/>
          </p:nvPr>
        </p:nvSpPr>
        <p:spPr>
          <a:xfrm>
            <a:off x="8543227"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Clr>
                <a:srgbClr val="000000"/>
              </a:buClr>
              <a:buSzPts val="1000"/>
              <a:buFont typeface="Arial"/>
              <a:buNone/>
            </a:pPr>
            <a:fld id="{00000000-1234-1234-1234-123412341234}" type="slidenum">
              <a:rPr lang="ja"/>
              <a:t>‹#›</a:t>
            </a:fld>
            <a:endParaRPr/>
          </a:p>
        </p:txBody>
      </p:sp>
      <p:sp>
        <p:nvSpPr>
          <p:cNvPr id="518" name="Google Shape;518;g95e42bc5d1_1_13"/>
          <p:cNvSpPr/>
          <p:nvPr/>
        </p:nvSpPr>
        <p:spPr>
          <a:xfrm>
            <a:off x="1106250" y="1908538"/>
            <a:ext cx="6931500" cy="12501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ja" sz="1600">
                <a:solidFill>
                  <a:schemeClr val="dk1"/>
                </a:solidFill>
                <a:latin typeface="Meiryo"/>
                <a:ea typeface="Meiryo"/>
                <a:cs typeface="Meiryo"/>
                <a:sym typeface="Meiryo"/>
              </a:rPr>
              <a:t>ASMR 感覚量と相関するその他の心理量は、音の近さであった。</a:t>
            </a:r>
            <a:endParaRPr sz="1600">
              <a:solidFill>
                <a:schemeClr val="dk1"/>
              </a:solidFill>
              <a:latin typeface="Meiryo"/>
              <a:ea typeface="Meiryo"/>
              <a:cs typeface="Meiryo"/>
              <a:sym typeface="Meiryo"/>
            </a:endParaRPr>
          </a:p>
          <a:p>
            <a:pPr indent="0" lvl="0" marL="0" rtl="0" algn="l">
              <a:spcBef>
                <a:spcPts val="0"/>
              </a:spcBef>
              <a:spcAft>
                <a:spcPts val="0"/>
              </a:spcAft>
              <a:buNone/>
            </a:pPr>
            <a:r>
              <a:rPr lang="ja" sz="1600">
                <a:solidFill>
                  <a:schemeClr val="dk1"/>
                </a:solidFill>
                <a:latin typeface="Meiryo"/>
                <a:ea typeface="Meiryo"/>
                <a:cs typeface="Meiryo"/>
                <a:sym typeface="Meiryo"/>
              </a:rPr>
              <a:t>つまり音源を近くに感じるほどASMR感覚量は大きい。</a:t>
            </a:r>
            <a:endParaRPr sz="1600">
              <a:solidFill>
                <a:schemeClr val="dk1"/>
              </a:solidFill>
              <a:latin typeface="Meiryo"/>
              <a:ea typeface="Meiryo"/>
              <a:cs typeface="Meiryo"/>
              <a:sym typeface="Meiryo"/>
            </a:endParaRPr>
          </a:p>
          <a:p>
            <a:pPr indent="0" lvl="0" marL="0" rtl="0" algn="r">
              <a:spcBef>
                <a:spcPts val="0"/>
              </a:spcBef>
              <a:spcAft>
                <a:spcPts val="0"/>
              </a:spcAft>
              <a:buNone/>
            </a:pPr>
            <a:r>
              <a:rPr lang="ja" sz="1600">
                <a:solidFill>
                  <a:schemeClr val="dk1"/>
                </a:solidFill>
                <a:latin typeface="Meiryo"/>
                <a:ea typeface="Meiryo"/>
                <a:cs typeface="Meiryo"/>
                <a:sym typeface="Meiryo"/>
              </a:rPr>
              <a:t>（下倉, 2019）</a:t>
            </a:r>
            <a:endParaRPr sz="1600">
              <a:solidFill>
                <a:schemeClr val="dk1"/>
              </a:solidFill>
              <a:latin typeface="Meiryo"/>
              <a:ea typeface="Meiryo"/>
              <a:cs typeface="Meiryo"/>
              <a:sym typeface="Meiryo"/>
            </a:endParaRPr>
          </a:p>
        </p:txBody>
      </p:sp>
      <p:sp>
        <p:nvSpPr>
          <p:cNvPr id="519" name="Google Shape;519;g95e42bc5d1_1_13"/>
          <p:cNvSpPr txBox="1"/>
          <p:nvPr/>
        </p:nvSpPr>
        <p:spPr>
          <a:xfrm>
            <a:off x="1306050" y="3502675"/>
            <a:ext cx="6531900" cy="858300"/>
          </a:xfrm>
          <a:prstGeom prst="rect">
            <a:avLst/>
          </a:prstGeom>
          <a:noFill/>
          <a:ln>
            <a:noFill/>
          </a:ln>
        </p:spPr>
        <p:txBody>
          <a:bodyPr anchorCtr="0" anchor="t" bIns="91425" lIns="91425" spcFirstLastPara="1" rIns="91425" wrap="square" tIns="91425">
            <a:noAutofit/>
          </a:bodyPr>
          <a:lstStyle/>
          <a:p>
            <a:pPr indent="0" lvl="0" marL="0" rtl="0" algn="l">
              <a:lnSpc>
                <a:spcPct val="138000"/>
              </a:lnSpc>
              <a:spcBef>
                <a:spcPts val="1200"/>
              </a:spcBef>
              <a:spcAft>
                <a:spcPts val="1200"/>
              </a:spcAft>
              <a:buNone/>
            </a:pPr>
            <a:r>
              <a:rPr lang="ja" sz="1600">
                <a:solidFill>
                  <a:schemeClr val="dk1"/>
                </a:solidFill>
                <a:latin typeface="Meiryo"/>
                <a:ea typeface="Meiryo"/>
                <a:cs typeface="Meiryo"/>
                <a:sym typeface="Meiryo"/>
              </a:rPr>
              <a:t>○音源は</a:t>
            </a:r>
            <a:r>
              <a:rPr lang="ja" sz="1600">
                <a:solidFill>
                  <a:schemeClr val="dk1"/>
                </a:solidFill>
                <a:latin typeface="Meiryo"/>
                <a:ea typeface="Meiryo"/>
                <a:cs typeface="Meiryo"/>
                <a:sym typeface="Meiryo"/>
              </a:rPr>
              <a:t>人工音と自然音計20種類の、</a:t>
            </a:r>
            <a:r>
              <a:rPr lang="ja" sz="1600">
                <a:solidFill>
                  <a:schemeClr val="dk1"/>
                </a:solidFill>
                <a:latin typeface="Meiryo"/>
                <a:ea typeface="Meiryo"/>
                <a:cs typeface="Meiryo"/>
                <a:sym typeface="Meiryo"/>
              </a:rPr>
              <a:t>ASMRを誘発する可能性の高い　バイノーラル音源を用いた。</a:t>
            </a:r>
            <a:endParaRPr sz="1600">
              <a:latin typeface="Meiryo"/>
              <a:ea typeface="Meiryo"/>
              <a:cs typeface="Meiryo"/>
              <a:sym typeface="Meiryo"/>
            </a:endParaRPr>
          </a:p>
        </p:txBody>
      </p:sp>
      <p:sp>
        <p:nvSpPr>
          <p:cNvPr id="520" name="Google Shape;520;g95e42bc5d1_1_13"/>
          <p:cNvSpPr txBox="1"/>
          <p:nvPr/>
        </p:nvSpPr>
        <p:spPr>
          <a:xfrm>
            <a:off x="683475" y="4309425"/>
            <a:ext cx="6591600" cy="61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latin typeface="Quattrocento Sans"/>
              <a:ea typeface="Quattrocento Sans"/>
              <a:cs typeface="Quattrocento Sans"/>
              <a:sym typeface="Quattrocento Sans"/>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4" name="Shape 524"/>
        <p:cNvGrpSpPr/>
        <p:nvPr/>
      </p:nvGrpSpPr>
      <p:grpSpPr>
        <a:xfrm>
          <a:off x="0" y="0"/>
          <a:ext cx="0" cy="0"/>
          <a:chOff x="0" y="0"/>
          <a:chExt cx="0" cy="0"/>
        </a:xfrm>
      </p:grpSpPr>
      <p:sp>
        <p:nvSpPr>
          <p:cNvPr id="525" name="Google Shape;525;g95e42bc5d1_2_7"/>
          <p:cNvSpPr/>
          <p:nvPr/>
        </p:nvSpPr>
        <p:spPr>
          <a:xfrm>
            <a:off x="1277550" y="3637325"/>
            <a:ext cx="6588600" cy="7389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6" name="Google Shape;526;g95e42bc5d1_2_7"/>
          <p:cNvSpPr/>
          <p:nvPr/>
        </p:nvSpPr>
        <p:spPr>
          <a:xfrm>
            <a:off x="1277700" y="2648325"/>
            <a:ext cx="6588600" cy="3936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7" name="Google Shape;527;g95e42bc5d1_2_7"/>
          <p:cNvSpPr/>
          <p:nvPr/>
        </p:nvSpPr>
        <p:spPr>
          <a:xfrm>
            <a:off x="1277700" y="1659325"/>
            <a:ext cx="6588600" cy="3936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8" name="Google Shape;528;g95e42bc5d1_2_7"/>
          <p:cNvSpPr txBox="1"/>
          <p:nvPr>
            <p:ph type="title"/>
          </p:nvPr>
        </p:nvSpPr>
        <p:spPr>
          <a:xfrm>
            <a:off x="1381250" y="937125"/>
            <a:ext cx="3878400" cy="435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ja" sz="2600">
                <a:latin typeface="Meiryo"/>
                <a:ea typeface="Meiryo"/>
                <a:cs typeface="Meiryo"/>
                <a:sym typeface="Meiryo"/>
              </a:rPr>
              <a:t>仮説導出②</a:t>
            </a:r>
            <a:endParaRPr sz="2600">
              <a:latin typeface="Meiryo"/>
              <a:ea typeface="Meiryo"/>
              <a:cs typeface="Meiryo"/>
              <a:sym typeface="Meiryo"/>
            </a:endParaRPr>
          </a:p>
        </p:txBody>
      </p:sp>
      <p:sp>
        <p:nvSpPr>
          <p:cNvPr id="529" name="Google Shape;529;g95e42bc5d1_2_7"/>
          <p:cNvSpPr txBox="1"/>
          <p:nvPr>
            <p:ph idx="12" type="sldNum"/>
          </p:nvPr>
        </p:nvSpPr>
        <p:spPr>
          <a:xfrm>
            <a:off x="8543227"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Clr>
                <a:srgbClr val="000000"/>
              </a:buClr>
              <a:buSzPts val="1000"/>
              <a:buFont typeface="Arial"/>
              <a:buNone/>
            </a:pPr>
            <a:fld id="{00000000-1234-1234-1234-123412341234}" type="slidenum">
              <a:rPr lang="ja"/>
              <a:t>‹#›</a:t>
            </a:fld>
            <a:endParaRPr/>
          </a:p>
        </p:txBody>
      </p:sp>
      <p:sp>
        <p:nvSpPr>
          <p:cNvPr id="530" name="Google Shape;530;g95e42bc5d1_2_7"/>
          <p:cNvSpPr txBox="1"/>
          <p:nvPr/>
        </p:nvSpPr>
        <p:spPr>
          <a:xfrm>
            <a:off x="1381250" y="2974875"/>
            <a:ext cx="5835000" cy="16287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0"/>
              </a:spcBef>
              <a:spcAft>
                <a:spcPts val="0"/>
              </a:spcAft>
              <a:buClr>
                <a:schemeClr val="dk1"/>
              </a:buClr>
              <a:buSzPts val="1100"/>
              <a:buFont typeface="Arial"/>
              <a:buNone/>
            </a:pPr>
            <a:r>
              <a:t/>
            </a:r>
            <a:endParaRPr>
              <a:latin typeface="Quattrocento Sans"/>
              <a:ea typeface="Quattrocento Sans"/>
              <a:cs typeface="Quattrocento Sans"/>
              <a:sym typeface="Quattrocento Sans"/>
            </a:endParaRPr>
          </a:p>
        </p:txBody>
      </p:sp>
      <p:sp>
        <p:nvSpPr>
          <p:cNvPr id="531" name="Google Shape;531;g95e42bc5d1_2_7"/>
          <p:cNvSpPr txBox="1"/>
          <p:nvPr/>
        </p:nvSpPr>
        <p:spPr>
          <a:xfrm>
            <a:off x="1381250" y="2835513"/>
            <a:ext cx="5731200" cy="1070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latin typeface="Quattrocento Sans"/>
              <a:ea typeface="Quattrocento Sans"/>
              <a:cs typeface="Quattrocento Sans"/>
              <a:sym typeface="Quattrocento Sans"/>
            </a:endParaRPr>
          </a:p>
        </p:txBody>
      </p:sp>
      <p:sp>
        <p:nvSpPr>
          <p:cNvPr id="532" name="Google Shape;532;g95e42bc5d1_2_7"/>
          <p:cNvSpPr txBox="1"/>
          <p:nvPr/>
        </p:nvSpPr>
        <p:spPr>
          <a:xfrm>
            <a:off x="821550" y="1659325"/>
            <a:ext cx="7500600" cy="3000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ja" sz="1600">
                <a:latin typeface="Meiryo"/>
                <a:ea typeface="Meiryo"/>
                <a:cs typeface="Meiryo"/>
                <a:sym typeface="Meiryo"/>
              </a:rPr>
              <a:t>ASMRの特徴は、近接性である</a:t>
            </a:r>
            <a:endParaRPr sz="1600">
              <a:latin typeface="Meiryo"/>
              <a:ea typeface="Meiryo"/>
              <a:cs typeface="Meiryo"/>
              <a:sym typeface="Meiryo"/>
            </a:endParaRPr>
          </a:p>
          <a:p>
            <a:pPr indent="0" lvl="0" marL="0" rtl="0" algn="ctr">
              <a:spcBef>
                <a:spcPts val="0"/>
              </a:spcBef>
              <a:spcAft>
                <a:spcPts val="0"/>
              </a:spcAft>
              <a:buNone/>
            </a:pPr>
            <a:r>
              <a:t/>
            </a:r>
            <a:endParaRPr sz="1600">
              <a:latin typeface="Meiryo"/>
              <a:ea typeface="Meiryo"/>
              <a:cs typeface="Meiryo"/>
              <a:sym typeface="Meiryo"/>
            </a:endParaRPr>
          </a:p>
          <a:p>
            <a:pPr indent="0" lvl="0" marL="0" rtl="0" algn="ctr">
              <a:spcBef>
                <a:spcPts val="0"/>
              </a:spcBef>
              <a:spcAft>
                <a:spcPts val="0"/>
              </a:spcAft>
              <a:buNone/>
            </a:pPr>
            <a:r>
              <a:t/>
            </a:r>
            <a:endParaRPr sz="1600">
              <a:latin typeface="Meiryo"/>
              <a:ea typeface="Meiryo"/>
              <a:cs typeface="Meiryo"/>
              <a:sym typeface="Meiryo"/>
            </a:endParaRPr>
          </a:p>
          <a:p>
            <a:pPr indent="0" lvl="0" marL="0" rtl="0" algn="ctr">
              <a:spcBef>
                <a:spcPts val="0"/>
              </a:spcBef>
              <a:spcAft>
                <a:spcPts val="0"/>
              </a:spcAft>
              <a:buNone/>
            </a:pPr>
            <a:r>
              <a:t/>
            </a:r>
            <a:endParaRPr sz="1600">
              <a:latin typeface="Meiryo"/>
              <a:ea typeface="Meiryo"/>
              <a:cs typeface="Meiryo"/>
              <a:sym typeface="Meiryo"/>
            </a:endParaRPr>
          </a:p>
          <a:p>
            <a:pPr indent="0" lvl="0" marL="0" rtl="0" algn="ctr">
              <a:spcBef>
                <a:spcPts val="0"/>
              </a:spcBef>
              <a:spcAft>
                <a:spcPts val="0"/>
              </a:spcAft>
              <a:buNone/>
            </a:pPr>
            <a:r>
              <a:rPr lang="ja" sz="1600">
                <a:latin typeface="Meiryo"/>
                <a:ea typeface="Meiryo"/>
                <a:cs typeface="Meiryo"/>
                <a:sym typeface="Meiryo"/>
              </a:rPr>
              <a:t>音が近い（近接性が高い）と、ASMR感覚量が大きくなる</a:t>
            </a:r>
            <a:endParaRPr sz="1600">
              <a:latin typeface="Meiryo"/>
              <a:ea typeface="Meiryo"/>
              <a:cs typeface="Meiryo"/>
              <a:sym typeface="Meiryo"/>
            </a:endParaRPr>
          </a:p>
          <a:p>
            <a:pPr indent="0" lvl="0" marL="0" rtl="0" algn="ctr">
              <a:spcBef>
                <a:spcPts val="0"/>
              </a:spcBef>
              <a:spcAft>
                <a:spcPts val="0"/>
              </a:spcAft>
              <a:buNone/>
            </a:pPr>
            <a:r>
              <a:t/>
            </a:r>
            <a:endParaRPr sz="1600">
              <a:latin typeface="Meiryo"/>
              <a:ea typeface="Meiryo"/>
              <a:cs typeface="Meiryo"/>
              <a:sym typeface="Meiryo"/>
            </a:endParaRPr>
          </a:p>
          <a:p>
            <a:pPr indent="0" lvl="0" marL="0" rtl="0" algn="ctr">
              <a:spcBef>
                <a:spcPts val="0"/>
              </a:spcBef>
              <a:spcAft>
                <a:spcPts val="0"/>
              </a:spcAft>
              <a:buNone/>
            </a:pPr>
            <a:r>
              <a:t/>
            </a:r>
            <a:endParaRPr sz="1600">
              <a:latin typeface="Meiryo"/>
              <a:ea typeface="Meiryo"/>
              <a:cs typeface="Meiryo"/>
              <a:sym typeface="Meiryo"/>
            </a:endParaRPr>
          </a:p>
          <a:p>
            <a:pPr indent="0" lvl="0" marL="0" rtl="0" algn="ctr">
              <a:spcBef>
                <a:spcPts val="0"/>
              </a:spcBef>
              <a:spcAft>
                <a:spcPts val="0"/>
              </a:spcAft>
              <a:buNone/>
            </a:pPr>
            <a:r>
              <a:t/>
            </a:r>
            <a:endParaRPr sz="1600">
              <a:latin typeface="Meiryo"/>
              <a:ea typeface="Meiryo"/>
              <a:cs typeface="Meiryo"/>
              <a:sym typeface="Meiryo"/>
            </a:endParaRPr>
          </a:p>
          <a:p>
            <a:pPr indent="0" lvl="0" marL="0" rtl="0" algn="ctr">
              <a:lnSpc>
                <a:spcPct val="115000"/>
              </a:lnSpc>
              <a:spcBef>
                <a:spcPts val="0"/>
              </a:spcBef>
              <a:spcAft>
                <a:spcPts val="0"/>
              </a:spcAft>
              <a:buNone/>
            </a:pPr>
            <a:r>
              <a:rPr lang="ja" sz="1600">
                <a:solidFill>
                  <a:schemeClr val="dk1"/>
                </a:solidFill>
                <a:latin typeface="Meiryo"/>
                <a:ea typeface="Meiryo"/>
                <a:cs typeface="Meiryo"/>
                <a:sym typeface="Meiryo"/>
              </a:rPr>
              <a:t>Margawati et al(2020)より、</a:t>
            </a:r>
            <a:r>
              <a:rPr lang="ja" sz="1600">
                <a:latin typeface="Meiryo"/>
                <a:ea typeface="Meiryo"/>
                <a:cs typeface="Meiryo"/>
                <a:sym typeface="Meiryo"/>
              </a:rPr>
              <a:t>ASMR感覚量が大きくなるほど、</a:t>
            </a:r>
            <a:endParaRPr sz="1600">
              <a:latin typeface="Meiryo"/>
              <a:ea typeface="Meiryo"/>
              <a:cs typeface="Meiryo"/>
              <a:sym typeface="Meiryo"/>
            </a:endParaRPr>
          </a:p>
          <a:p>
            <a:pPr indent="0" lvl="0" marL="0" rtl="0" algn="ctr">
              <a:lnSpc>
                <a:spcPct val="115000"/>
              </a:lnSpc>
              <a:spcBef>
                <a:spcPts val="0"/>
              </a:spcBef>
              <a:spcAft>
                <a:spcPts val="0"/>
              </a:spcAft>
              <a:buNone/>
            </a:pPr>
            <a:r>
              <a:rPr lang="ja" sz="1600">
                <a:latin typeface="Meiryo"/>
                <a:ea typeface="Meiryo"/>
                <a:cs typeface="Meiryo"/>
                <a:sym typeface="Meiryo"/>
              </a:rPr>
              <a:t>食欲・購買意欲も高まる</a:t>
            </a:r>
            <a:endParaRPr sz="1600">
              <a:latin typeface="Meiryo"/>
              <a:ea typeface="Meiryo"/>
              <a:cs typeface="Meiryo"/>
              <a:sym typeface="Meiryo"/>
            </a:endParaRPr>
          </a:p>
        </p:txBody>
      </p:sp>
      <p:sp>
        <p:nvSpPr>
          <p:cNvPr id="533" name="Google Shape;533;g95e42bc5d1_2_7"/>
          <p:cNvSpPr/>
          <p:nvPr/>
        </p:nvSpPr>
        <p:spPr>
          <a:xfrm>
            <a:off x="4095600" y="2132825"/>
            <a:ext cx="952500" cy="435600"/>
          </a:xfrm>
          <a:prstGeom prst="downArrow">
            <a:avLst>
              <a:gd fmla="val 50000" name="adj1"/>
              <a:gd fmla="val 42814"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4" name="Google Shape;534;g95e42bc5d1_2_7"/>
          <p:cNvSpPr/>
          <p:nvPr/>
        </p:nvSpPr>
        <p:spPr>
          <a:xfrm>
            <a:off x="4095600" y="3142825"/>
            <a:ext cx="952500" cy="393600"/>
          </a:xfrm>
          <a:prstGeom prst="down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8" name="Shape 538"/>
        <p:cNvGrpSpPr/>
        <p:nvPr/>
      </p:nvGrpSpPr>
      <p:grpSpPr>
        <a:xfrm>
          <a:off x="0" y="0"/>
          <a:ext cx="0" cy="0"/>
          <a:chOff x="0" y="0"/>
          <a:chExt cx="0" cy="0"/>
        </a:xfrm>
      </p:grpSpPr>
      <p:sp>
        <p:nvSpPr>
          <p:cNvPr id="539" name="Google Shape;539;p32"/>
          <p:cNvSpPr/>
          <p:nvPr/>
        </p:nvSpPr>
        <p:spPr>
          <a:xfrm>
            <a:off x="1064400" y="2259825"/>
            <a:ext cx="7015200" cy="1325400"/>
          </a:xfrm>
          <a:prstGeom prst="roundRect">
            <a:avLst>
              <a:gd fmla="val 16667" name="adj"/>
            </a:avLst>
          </a:prstGeom>
          <a:solidFill>
            <a:srgbClr val="FFF2C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ja" sz="1600">
                <a:latin typeface="Meiryo"/>
                <a:ea typeface="Meiryo"/>
                <a:cs typeface="Meiryo"/>
                <a:sym typeface="Meiryo"/>
              </a:rPr>
              <a:t>仮説2-A</a:t>
            </a:r>
            <a:endParaRPr sz="1600">
              <a:latin typeface="Meiryo"/>
              <a:ea typeface="Meiryo"/>
              <a:cs typeface="Meiryo"/>
              <a:sym typeface="Meiryo"/>
            </a:endParaRPr>
          </a:p>
          <a:p>
            <a:pPr indent="0" lvl="0" marL="0" rtl="0" algn="l">
              <a:spcBef>
                <a:spcPts val="0"/>
              </a:spcBef>
              <a:spcAft>
                <a:spcPts val="0"/>
              </a:spcAft>
              <a:buNone/>
            </a:pPr>
            <a:r>
              <a:rPr lang="ja" sz="1600">
                <a:latin typeface="Meiryo"/>
                <a:ea typeface="Meiryo"/>
                <a:cs typeface="Meiryo"/>
                <a:sym typeface="Meiryo"/>
              </a:rPr>
              <a:t>咀嚼音ASMR動画において、使用されている咀嚼音の近接性が高いほど、食欲が高まる。</a:t>
            </a:r>
            <a:endParaRPr sz="1600">
              <a:latin typeface="Meiryo"/>
              <a:ea typeface="Meiryo"/>
              <a:cs typeface="Meiryo"/>
              <a:sym typeface="Meiryo"/>
            </a:endParaRPr>
          </a:p>
        </p:txBody>
      </p:sp>
      <p:sp>
        <p:nvSpPr>
          <p:cNvPr id="540" name="Google Shape;540;p32"/>
          <p:cNvSpPr txBox="1"/>
          <p:nvPr>
            <p:ph type="title"/>
          </p:nvPr>
        </p:nvSpPr>
        <p:spPr>
          <a:xfrm>
            <a:off x="1381250" y="922668"/>
            <a:ext cx="3878400" cy="435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ja" sz="2600">
                <a:latin typeface="Meiryo"/>
                <a:ea typeface="Meiryo"/>
                <a:cs typeface="Meiryo"/>
                <a:sym typeface="Meiryo"/>
              </a:rPr>
              <a:t>仮説導出②</a:t>
            </a:r>
            <a:endParaRPr sz="2600">
              <a:latin typeface="Meiryo"/>
              <a:ea typeface="Meiryo"/>
              <a:cs typeface="Meiryo"/>
              <a:sym typeface="Meiryo"/>
            </a:endParaRPr>
          </a:p>
        </p:txBody>
      </p:sp>
      <p:sp>
        <p:nvSpPr>
          <p:cNvPr id="541" name="Google Shape;541;p32"/>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Clr>
                <a:srgbClr val="000000"/>
              </a:buClr>
              <a:buSzPts val="1000"/>
              <a:buFont typeface="Arial"/>
              <a:buNone/>
            </a:pPr>
            <a:fld id="{00000000-1234-1234-1234-123412341234}" type="slidenum">
              <a:rPr lang="ja"/>
              <a:t>‹#›</a:t>
            </a:fld>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5" name="Shape 545"/>
        <p:cNvGrpSpPr/>
        <p:nvPr/>
      </p:nvGrpSpPr>
      <p:grpSpPr>
        <a:xfrm>
          <a:off x="0" y="0"/>
          <a:ext cx="0" cy="0"/>
          <a:chOff x="0" y="0"/>
          <a:chExt cx="0" cy="0"/>
        </a:xfrm>
      </p:grpSpPr>
      <p:sp>
        <p:nvSpPr>
          <p:cNvPr id="546" name="Google Shape;546;p33"/>
          <p:cNvSpPr txBox="1"/>
          <p:nvPr>
            <p:ph type="title"/>
          </p:nvPr>
        </p:nvSpPr>
        <p:spPr>
          <a:xfrm>
            <a:off x="1381250" y="922668"/>
            <a:ext cx="3878400" cy="435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ja" sz="2600">
                <a:latin typeface="Meiryo"/>
                <a:ea typeface="Meiryo"/>
                <a:cs typeface="Meiryo"/>
                <a:sym typeface="Meiryo"/>
              </a:rPr>
              <a:t>仮説導出②</a:t>
            </a:r>
            <a:endParaRPr sz="2600">
              <a:latin typeface="Meiryo"/>
              <a:ea typeface="Meiryo"/>
              <a:cs typeface="Meiryo"/>
              <a:sym typeface="Meiryo"/>
            </a:endParaRPr>
          </a:p>
        </p:txBody>
      </p:sp>
      <p:sp>
        <p:nvSpPr>
          <p:cNvPr id="547" name="Google Shape;547;p33"/>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Clr>
                <a:srgbClr val="000000"/>
              </a:buClr>
              <a:buSzPts val="1000"/>
              <a:buFont typeface="Arial"/>
              <a:buNone/>
            </a:pPr>
            <a:fld id="{00000000-1234-1234-1234-123412341234}" type="slidenum">
              <a:rPr lang="ja"/>
              <a:t>‹#›</a:t>
            </a:fld>
            <a:endParaRPr/>
          </a:p>
        </p:txBody>
      </p:sp>
      <p:sp>
        <p:nvSpPr>
          <p:cNvPr id="548" name="Google Shape;548;p33"/>
          <p:cNvSpPr/>
          <p:nvPr/>
        </p:nvSpPr>
        <p:spPr>
          <a:xfrm>
            <a:off x="1037250" y="2250250"/>
            <a:ext cx="7069500" cy="1433400"/>
          </a:xfrm>
          <a:prstGeom prst="roundRect">
            <a:avLst>
              <a:gd fmla="val 16667" name="adj"/>
            </a:avLst>
          </a:prstGeom>
          <a:solidFill>
            <a:srgbClr val="FFF2CC"/>
          </a:solidFill>
          <a:ln>
            <a:noFill/>
          </a:ln>
        </p:spPr>
        <p:txBody>
          <a:bodyPr anchorCtr="0" anchor="ctr" bIns="91425" lIns="91425" spcFirstLastPara="1" rIns="91425" wrap="square" tIns="91425">
            <a:noAutofit/>
          </a:bodyPr>
          <a:lstStyle/>
          <a:p>
            <a:pPr indent="0" lvl="0" marL="0" rtl="0" algn="l">
              <a:spcBef>
                <a:spcPts val="600"/>
              </a:spcBef>
              <a:spcAft>
                <a:spcPts val="0"/>
              </a:spcAft>
              <a:buClr>
                <a:schemeClr val="dk1"/>
              </a:buClr>
              <a:buSzPts val="2400"/>
              <a:buFont typeface="Arial"/>
              <a:buNone/>
            </a:pPr>
            <a:r>
              <a:rPr lang="ja" sz="1600">
                <a:solidFill>
                  <a:schemeClr val="dk1"/>
                </a:solidFill>
                <a:latin typeface="Meiryo"/>
                <a:ea typeface="Meiryo"/>
                <a:cs typeface="Meiryo"/>
                <a:sym typeface="Meiryo"/>
              </a:rPr>
              <a:t>仮説2-B</a:t>
            </a:r>
            <a:endParaRPr sz="1600">
              <a:solidFill>
                <a:schemeClr val="dk1"/>
              </a:solidFill>
              <a:latin typeface="Meiryo"/>
              <a:ea typeface="Meiryo"/>
              <a:cs typeface="Meiryo"/>
              <a:sym typeface="Meiryo"/>
            </a:endParaRPr>
          </a:p>
          <a:p>
            <a:pPr indent="0" lvl="0" marL="0" rtl="0" algn="l">
              <a:spcBef>
                <a:spcPts val="600"/>
              </a:spcBef>
              <a:spcAft>
                <a:spcPts val="0"/>
              </a:spcAft>
              <a:buClr>
                <a:schemeClr val="dk1"/>
              </a:buClr>
              <a:buSzPts val="2400"/>
              <a:buFont typeface="Arial"/>
              <a:buNone/>
            </a:pPr>
            <a:r>
              <a:rPr lang="ja" sz="1600">
                <a:solidFill>
                  <a:schemeClr val="dk1"/>
                </a:solidFill>
                <a:latin typeface="Meiryo"/>
                <a:ea typeface="Meiryo"/>
                <a:cs typeface="Meiryo"/>
                <a:sym typeface="Meiryo"/>
              </a:rPr>
              <a:t>咀嚼音ASMR動画において、使用されている咀嚼音の近接性が高いほど、購買意欲が高まる。</a:t>
            </a:r>
            <a:endParaRPr sz="1600">
              <a:solidFill>
                <a:schemeClr val="dk1"/>
              </a:solidFill>
              <a:latin typeface="Meiryo"/>
              <a:ea typeface="Meiryo"/>
              <a:cs typeface="Meiryo"/>
              <a:sym typeface="Meiryo"/>
            </a:endParaRPr>
          </a:p>
          <a:p>
            <a:pPr indent="0" lvl="0" marL="0" rtl="0" algn="l">
              <a:spcBef>
                <a:spcPts val="0"/>
              </a:spcBef>
              <a:spcAft>
                <a:spcPts val="0"/>
              </a:spcAft>
              <a:buNone/>
            </a:pPr>
            <a:r>
              <a:t/>
            </a:r>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2" name="Shape 552"/>
        <p:cNvGrpSpPr/>
        <p:nvPr/>
      </p:nvGrpSpPr>
      <p:grpSpPr>
        <a:xfrm>
          <a:off x="0" y="0"/>
          <a:ext cx="0" cy="0"/>
          <a:chOff x="0" y="0"/>
          <a:chExt cx="0" cy="0"/>
        </a:xfrm>
      </p:grpSpPr>
      <p:sp>
        <p:nvSpPr>
          <p:cNvPr id="553" name="Google Shape;553;g938372427c_0_0"/>
          <p:cNvSpPr txBox="1"/>
          <p:nvPr>
            <p:ph type="title"/>
          </p:nvPr>
        </p:nvSpPr>
        <p:spPr>
          <a:xfrm>
            <a:off x="1381250" y="922668"/>
            <a:ext cx="3878400" cy="435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ja" sz="2600">
                <a:latin typeface="Meiryo"/>
                <a:ea typeface="Meiryo"/>
                <a:cs typeface="Meiryo"/>
                <a:sym typeface="Meiryo"/>
              </a:rPr>
              <a:t>仮説導出③</a:t>
            </a:r>
            <a:endParaRPr sz="2600">
              <a:latin typeface="Meiryo"/>
              <a:ea typeface="Meiryo"/>
              <a:cs typeface="Meiryo"/>
              <a:sym typeface="Meiryo"/>
            </a:endParaRPr>
          </a:p>
        </p:txBody>
      </p:sp>
      <p:sp>
        <p:nvSpPr>
          <p:cNvPr id="554" name="Google Shape;554;g938372427c_0_0"/>
          <p:cNvSpPr txBox="1"/>
          <p:nvPr>
            <p:ph idx="12" type="sldNum"/>
          </p:nvPr>
        </p:nvSpPr>
        <p:spPr>
          <a:xfrm>
            <a:off x="8543227"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Clr>
                <a:srgbClr val="000000"/>
              </a:buClr>
              <a:buSzPts val="1000"/>
              <a:buFont typeface="Arial"/>
              <a:buNone/>
            </a:pPr>
            <a:fld id="{00000000-1234-1234-1234-123412341234}" type="slidenum">
              <a:rPr lang="ja"/>
              <a:t>‹#›</a:t>
            </a:fld>
            <a:endParaRPr/>
          </a:p>
        </p:txBody>
      </p:sp>
      <p:sp>
        <p:nvSpPr>
          <p:cNvPr id="555" name="Google Shape;555;g938372427c_0_0"/>
          <p:cNvSpPr/>
          <p:nvPr/>
        </p:nvSpPr>
        <p:spPr>
          <a:xfrm>
            <a:off x="1174925" y="1833650"/>
            <a:ext cx="6931500" cy="26526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600">
              <a:solidFill>
                <a:schemeClr val="dk1"/>
              </a:solidFill>
              <a:latin typeface="Meiryo"/>
              <a:ea typeface="Meiryo"/>
              <a:cs typeface="Meiryo"/>
              <a:sym typeface="Meiryo"/>
            </a:endParaRPr>
          </a:p>
          <a:p>
            <a:pPr indent="0" lvl="0" marL="0" rtl="0" algn="l">
              <a:spcBef>
                <a:spcPts val="0"/>
              </a:spcBef>
              <a:spcAft>
                <a:spcPts val="0"/>
              </a:spcAft>
              <a:buNone/>
            </a:pPr>
            <a:r>
              <a:rPr lang="ja" sz="1600">
                <a:solidFill>
                  <a:schemeClr val="dk1"/>
                </a:solidFill>
                <a:latin typeface="Meiryo"/>
                <a:ea typeface="Meiryo"/>
                <a:cs typeface="Meiryo"/>
                <a:sym typeface="Meiryo"/>
              </a:rPr>
              <a:t>ほとんどの被験者が、BGMはASMR動画の体験に付加価値を与えず、ASMRを妨げていると回答している。</a:t>
            </a:r>
            <a:endParaRPr sz="1600">
              <a:solidFill>
                <a:schemeClr val="dk1"/>
              </a:solidFill>
              <a:latin typeface="Meiryo"/>
              <a:ea typeface="Meiryo"/>
              <a:cs typeface="Meiryo"/>
              <a:sym typeface="Meiryo"/>
            </a:endParaRPr>
          </a:p>
          <a:p>
            <a:pPr indent="0" lvl="0" marL="0" rtl="0" algn="l">
              <a:spcBef>
                <a:spcPts val="0"/>
              </a:spcBef>
              <a:spcAft>
                <a:spcPts val="0"/>
              </a:spcAft>
              <a:buNone/>
            </a:pPr>
            <a:r>
              <a:t/>
            </a:r>
            <a:endParaRPr sz="1600">
              <a:solidFill>
                <a:schemeClr val="dk1"/>
              </a:solidFill>
              <a:latin typeface="Meiryo"/>
              <a:ea typeface="Meiryo"/>
              <a:cs typeface="Meiryo"/>
              <a:sym typeface="Meiryo"/>
            </a:endParaRPr>
          </a:p>
          <a:p>
            <a:pPr indent="0" lvl="0" marL="0" rtl="0" algn="l">
              <a:spcBef>
                <a:spcPts val="0"/>
              </a:spcBef>
              <a:spcAft>
                <a:spcPts val="0"/>
              </a:spcAft>
              <a:buNone/>
            </a:pPr>
            <a:r>
              <a:rPr lang="ja" sz="1600">
                <a:solidFill>
                  <a:schemeClr val="dk1"/>
                </a:solidFill>
                <a:latin typeface="Meiryo"/>
                <a:ea typeface="Meiryo"/>
                <a:cs typeface="Meiryo"/>
                <a:sym typeface="Meiryo"/>
              </a:rPr>
              <a:t>ASMR動画におけるBGMは、ASMRのトリガー音を不明瞭にするとともに、ASMRを低下させる可能性がある。</a:t>
            </a:r>
            <a:endParaRPr sz="1600">
              <a:solidFill>
                <a:schemeClr val="dk1"/>
              </a:solidFill>
              <a:latin typeface="Meiryo"/>
              <a:ea typeface="Meiryo"/>
              <a:cs typeface="Meiryo"/>
              <a:sym typeface="Meiryo"/>
            </a:endParaRPr>
          </a:p>
          <a:p>
            <a:pPr indent="0" lvl="0" marL="0" rtl="0" algn="l">
              <a:spcBef>
                <a:spcPts val="0"/>
              </a:spcBef>
              <a:spcAft>
                <a:spcPts val="0"/>
              </a:spcAft>
              <a:buNone/>
            </a:pPr>
            <a:r>
              <a:t/>
            </a:r>
            <a:endParaRPr sz="1600">
              <a:solidFill>
                <a:schemeClr val="dk1"/>
              </a:solidFill>
              <a:latin typeface="Meiryo"/>
              <a:ea typeface="Meiryo"/>
              <a:cs typeface="Meiryo"/>
              <a:sym typeface="Meiryo"/>
            </a:endParaRPr>
          </a:p>
          <a:p>
            <a:pPr indent="0" lvl="0" marL="0" rtl="0" algn="l">
              <a:spcBef>
                <a:spcPts val="0"/>
              </a:spcBef>
              <a:spcAft>
                <a:spcPts val="0"/>
              </a:spcAft>
              <a:buNone/>
            </a:pPr>
            <a:r>
              <a:rPr lang="ja" sz="1600">
                <a:solidFill>
                  <a:schemeClr val="dk1"/>
                </a:solidFill>
                <a:latin typeface="Meiryo"/>
                <a:ea typeface="Meiryo"/>
                <a:cs typeface="Meiryo"/>
                <a:sym typeface="Meiryo"/>
              </a:rPr>
              <a:t>ASMR動画においては、BGMを使用すべきではないとしている。</a:t>
            </a:r>
            <a:endParaRPr sz="1600">
              <a:solidFill>
                <a:schemeClr val="dk1"/>
              </a:solidFill>
              <a:latin typeface="Meiryo"/>
              <a:ea typeface="Meiryo"/>
              <a:cs typeface="Meiryo"/>
              <a:sym typeface="Meiryo"/>
            </a:endParaRPr>
          </a:p>
          <a:p>
            <a:pPr indent="0" lvl="0" marL="0" rtl="0" algn="l">
              <a:spcBef>
                <a:spcPts val="0"/>
              </a:spcBef>
              <a:spcAft>
                <a:spcPts val="0"/>
              </a:spcAft>
              <a:buNone/>
            </a:pPr>
            <a:r>
              <a:t/>
            </a:r>
            <a:endParaRPr sz="1600">
              <a:solidFill>
                <a:schemeClr val="dk1"/>
              </a:solidFill>
              <a:latin typeface="Meiryo"/>
              <a:ea typeface="Meiryo"/>
              <a:cs typeface="Meiryo"/>
              <a:sym typeface="Meiryo"/>
            </a:endParaRPr>
          </a:p>
          <a:p>
            <a:pPr indent="0" lvl="0" marL="0" rtl="0" algn="r">
              <a:spcBef>
                <a:spcPts val="0"/>
              </a:spcBef>
              <a:spcAft>
                <a:spcPts val="0"/>
              </a:spcAft>
              <a:buNone/>
            </a:pPr>
            <a:r>
              <a:rPr lang="ja" sz="1600">
                <a:solidFill>
                  <a:schemeClr val="dk1"/>
                </a:solidFill>
                <a:latin typeface="Meiryo"/>
                <a:ea typeface="Meiryo"/>
                <a:cs typeface="Meiryo"/>
                <a:sym typeface="Meiryo"/>
              </a:rPr>
              <a:t>（Barratt, Spence, and Davis, 2017）</a:t>
            </a:r>
            <a:endParaRPr sz="1600">
              <a:solidFill>
                <a:schemeClr val="dk1"/>
              </a:solidFill>
              <a:latin typeface="Meiryo"/>
              <a:ea typeface="Meiryo"/>
              <a:cs typeface="Meiryo"/>
              <a:sym typeface="Meiryo"/>
            </a:endParaRPr>
          </a:p>
          <a:p>
            <a:pPr indent="0" lvl="0" marL="0" rtl="0" algn="r">
              <a:spcBef>
                <a:spcPts val="0"/>
              </a:spcBef>
              <a:spcAft>
                <a:spcPts val="0"/>
              </a:spcAft>
              <a:buNone/>
            </a:pPr>
            <a:r>
              <a:t/>
            </a:r>
            <a:endParaRPr sz="1600">
              <a:solidFill>
                <a:schemeClr val="dk1"/>
              </a:solidFill>
              <a:latin typeface="Meiryo"/>
              <a:ea typeface="Meiryo"/>
              <a:cs typeface="Meiryo"/>
              <a:sym typeface="Meiryo"/>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9" name="Shape 559"/>
        <p:cNvGrpSpPr/>
        <p:nvPr/>
      </p:nvGrpSpPr>
      <p:grpSpPr>
        <a:xfrm>
          <a:off x="0" y="0"/>
          <a:ext cx="0" cy="0"/>
          <a:chOff x="0" y="0"/>
          <a:chExt cx="0" cy="0"/>
        </a:xfrm>
      </p:grpSpPr>
      <p:sp>
        <p:nvSpPr>
          <p:cNvPr id="560" name="Google Shape;560;g938372427c_0_6"/>
          <p:cNvSpPr txBox="1"/>
          <p:nvPr>
            <p:ph type="title"/>
          </p:nvPr>
        </p:nvSpPr>
        <p:spPr>
          <a:xfrm>
            <a:off x="1381250" y="922668"/>
            <a:ext cx="3878400" cy="435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ja" sz="2600">
                <a:latin typeface="Meiryo"/>
                <a:ea typeface="Meiryo"/>
                <a:cs typeface="Meiryo"/>
                <a:sym typeface="Meiryo"/>
              </a:rPr>
              <a:t>仮説導出③</a:t>
            </a:r>
            <a:endParaRPr sz="2600">
              <a:latin typeface="Meiryo"/>
              <a:ea typeface="Meiryo"/>
              <a:cs typeface="Meiryo"/>
              <a:sym typeface="Meiryo"/>
            </a:endParaRPr>
          </a:p>
        </p:txBody>
      </p:sp>
      <p:sp>
        <p:nvSpPr>
          <p:cNvPr id="561" name="Google Shape;561;g938372427c_0_6"/>
          <p:cNvSpPr txBox="1"/>
          <p:nvPr>
            <p:ph idx="12" type="sldNum"/>
          </p:nvPr>
        </p:nvSpPr>
        <p:spPr>
          <a:xfrm>
            <a:off x="8543227"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Clr>
                <a:srgbClr val="000000"/>
              </a:buClr>
              <a:buSzPts val="1000"/>
              <a:buFont typeface="Arial"/>
              <a:buNone/>
            </a:pPr>
            <a:fld id="{00000000-1234-1234-1234-123412341234}" type="slidenum">
              <a:rPr lang="ja"/>
              <a:t>‹#›</a:t>
            </a:fld>
            <a:endParaRPr/>
          </a:p>
        </p:txBody>
      </p:sp>
      <p:sp>
        <p:nvSpPr>
          <p:cNvPr id="562" name="Google Shape;562;g938372427c_0_6"/>
          <p:cNvSpPr/>
          <p:nvPr/>
        </p:nvSpPr>
        <p:spPr>
          <a:xfrm>
            <a:off x="1224000" y="1890450"/>
            <a:ext cx="6696000" cy="13626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t/>
            </a:r>
            <a:endParaRPr sz="1600"/>
          </a:p>
          <a:p>
            <a:pPr indent="0" lvl="0" marL="0" rtl="0" algn="l">
              <a:lnSpc>
                <a:spcPct val="115000"/>
              </a:lnSpc>
              <a:spcBef>
                <a:spcPts val="0"/>
              </a:spcBef>
              <a:spcAft>
                <a:spcPts val="0"/>
              </a:spcAft>
              <a:buNone/>
            </a:pPr>
            <a:r>
              <a:rPr lang="ja" sz="1600">
                <a:latin typeface="Meiryo"/>
                <a:ea typeface="Meiryo"/>
                <a:cs typeface="Meiryo"/>
                <a:sym typeface="Meiryo"/>
              </a:rPr>
              <a:t>ASMR動画の特徴としては、一般的な動画と比較して、音楽が少なく、音声以外の音が小さいことが挙げられる。</a:t>
            </a:r>
            <a:endParaRPr sz="1600">
              <a:latin typeface="Meiryo"/>
              <a:ea typeface="Meiryo"/>
              <a:cs typeface="Meiryo"/>
              <a:sym typeface="Meiryo"/>
            </a:endParaRPr>
          </a:p>
          <a:p>
            <a:pPr indent="0" lvl="0" marL="0" rtl="0" algn="r">
              <a:lnSpc>
                <a:spcPct val="115000"/>
              </a:lnSpc>
              <a:spcBef>
                <a:spcPts val="0"/>
              </a:spcBef>
              <a:spcAft>
                <a:spcPts val="0"/>
              </a:spcAft>
              <a:buNone/>
            </a:pPr>
            <a:r>
              <a:rPr lang="ja" sz="1600">
                <a:solidFill>
                  <a:schemeClr val="dk1"/>
                </a:solidFill>
                <a:latin typeface="Meiryo"/>
                <a:ea typeface="Meiryo"/>
                <a:cs typeface="Meiryo"/>
                <a:sym typeface="Meiryo"/>
              </a:rPr>
              <a:t>(</a:t>
            </a:r>
            <a:r>
              <a:rPr lang="ja" sz="1600">
                <a:solidFill>
                  <a:schemeClr val="dk1"/>
                </a:solidFill>
                <a:latin typeface="Meiryo"/>
                <a:ea typeface="Meiryo"/>
                <a:cs typeface="Meiryo"/>
                <a:sym typeface="Meiryo"/>
              </a:rPr>
              <a:t>Alexsandra</a:t>
            </a:r>
            <a:r>
              <a:rPr lang="ja" sz="1600">
                <a:solidFill>
                  <a:schemeClr val="dk1"/>
                </a:solidFill>
                <a:latin typeface="Meiryo"/>
                <a:ea typeface="Meiryo"/>
                <a:cs typeface="Meiryo"/>
                <a:sym typeface="Meiryo"/>
              </a:rPr>
              <a:t> and David, 2018) </a:t>
            </a:r>
            <a:endParaRPr sz="1600">
              <a:latin typeface="Meiryo"/>
              <a:ea typeface="Meiryo"/>
              <a:cs typeface="Meiryo"/>
              <a:sym typeface="Meiryo"/>
            </a:endParaRPr>
          </a:p>
        </p:txBody>
      </p:sp>
      <p:sp>
        <p:nvSpPr>
          <p:cNvPr id="563" name="Google Shape;563;g938372427c_0_6"/>
          <p:cNvSpPr txBox="1"/>
          <p:nvPr/>
        </p:nvSpPr>
        <p:spPr>
          <a:xfrm>
            <a:off x="1678725" y="3477925"/>
            <a:ext cx="6180900" cy="807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ja">
                <a:solidFill>
                  <a:schemeClr val="dk1"/>
                </a:solidFill>
                <a:latin typeface="Meiryo"/>
                <a:ea typeface="Meiryo"/>
                <a:cs typeface="Meiryo"/>
                <a:sym typeface="Meiryo"/>
              </a:rPr>
              <a:t>◯評価方法</a:t>
            </a:r>
            <a:endParaRPr>
              <a:solidFill>
                <a:schemeClr val="dk1"/>
              </a:solidFill>
              <a:latin typeface="Meiryo"/>
              <a:ea typeface="Meiryo"/>
              <a:cs typeface="Meiryo"/>
              <a:sym typeface="Meiryo"/>
            </a:endParaRPr>
          </a:p>
          <a:p>
            <a:pPr indent="0" lvl="0" marL="0" rtl="0" algn="l">
              <a:spcBef>
                <a:spcPts val="0"/>
              </a:spcBef>
              <a:spcAft>
                <a:spcPts val="0"/>
              </a:spcAft>
              <a:buNone/>
            </a:pPr>
            <a:r>
              <a:rPr lang="ja">
                <a:solidFill>
                  <a:schemeClr val="dk1"/>
                </a:solidFill>
                <a:latin typeface="Meiryo"/>
                <a:ea typeface="Meiryo"/>
                <a:cs typeface="Meiryo"/>
                <a:sym typeface="Meiryo"/>
              </a:rPr>
              <a:t>・音楽：no music「1」〜constant music「5」</a:t>
            </a:r>
            <a:endParaRPr>
              <a:solidFill>
                <a:schemeClr val="dk1"/>
              </a:solidFill>
              <a:latin typeface="Meiryo"/>
              <a:ea typeface="Meiryo"/>
              <a:cs typeface="Meiryo"/>
              <a:sym typeface="Meiryo"/>
            </a:endParaRPr>
          </a:p>
          <a:p>
            <a:pPr indent="0" lvl="0" marL="0" rtl="0" algn="l">
              <a:spcBef>
                <a:spcPts val="0"/>
              </a:spcBef>
              <a:spcAft>
                <a:spcPts val="0"/>
              </a:spcAft>
              <a:buNone/>
            </a:pPr>
            <a:r>
              <a:rPr lang="ja">
                <a:solidFill>
                  <a:schemeClr val="dk1"/>
                </a:solidFill>
                <a:latin typeface="Meiryo"/>
                <a:ea typeface="Meiryo"/>
                <a:cs typeface="Meiryo"/>
                <a:sym typeface="Meiryo"/>
              </a:rPr>
              <a:t>・音声以外の音：quiet「1」〜loud「5」</a:t>
            </a:r>
            <a:endParaRPr>
              <a:solidFill>
                <a:schemeClr val="dk1"/>
              </a:solidFill>
              <a:latin typeface="Meiryo"/>
              <a:ea typeface="Meiryo"/>
              <a:cs typeface="Meiryo"/>
              <a:sym typeface="Meiryo"/>
            </a:endParaRPr>
          </a:p>
          <a:p>
            <a:pPr indent="0" lvl="0" marL="0" rtl="0" algn="l">
              <a:spcBef>
                <a:spcPts val="0"/>
              </a:spcBef>
              <a:spcAft>
                <a:spcPts val="0"/>
              </a:spcAft>
              <a:buNone/>
            </a:pPr>
            <a:r>
              <a:t/>
            </a:r>
            <a:endParaRPr>
              <a:solidFill>
                <a:schemeClr val="dk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9" name="Shape 269"/>
        <p:cNvGrpSpPr/>
        <p:nvPr/>
      </p:nvGrpSpPr>
      <p:grpSpPr>
        <a:xfrm>
          <a:off x="0" y="0"/>
          <a:ext cx="0" cy="0"/>
          <a:chOff x="0" y="0"/>
          <a:chExt cx="0" cy="0"/>
        </a:xfrm>
      </p:grpSpPr>
      <p:sp>
        <p:nvSpPr>
          <p:cNvPr id="270" name="Google Shape;270;p4"/>
          <p:cNvSpPr txBox="1"/>
          <p:nvPr>
            <p:ph idx="12" type="sldNum"/>
          </p:nvPr>
        </p:nvSpPr>
        <p:spPr>
          <a:xfrm>
            <a:off x="4337100" y="4751625"/>
            <a:ext cx="469800" cy="3915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200"/>
              <a:buNone/>
            </a:pPr>
            <a:fld id="{00000000-1234-1234-1234-123412341234}" type="slidenum">
              <a:rPr lang="ja"/>
              <a:t>‹#›</a:t>
            </a:fld>
            <a:endParaRPr/>
          </a:p>
        </p:txBody>
      </p:sp>
      <p:sp>
        <p:nvSpPr>
          <p:cNvPr id="271" name="Google Shape;271;p4"/>
          <p:cNvSpPr txBox="1"/>
          <p:nvPr/>
        </p:nvSpPr>
        <p:spPr>
          <a:xfrm>
            <a:off x="1755000" y="1531200"/>
            <a:ext cx="5634000" cy="20811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3000"/>
              <a:buFont typeface="Arial"/>
              <a:buNone/>
            </a:pPr>
            <a:r>
              <a:rPr b="1" i="0" lang="ja" sz="3000" u="none" cap="none" strike="noStrike">
                <a:solidFill>
                  <a:srgbClr val="000000"/>
                </a:solidFill>
                <a:latin typeface="Meiryo"/>
                <a:ea typeface="Meiryo"/>
                <a:cs typeface="Meiryo"/>
                <a:sym typeface="Meiryo"/>
              </a:rPr>
              <a:t>現状分析</a:t>
            </a:r>
            <a:endParaRPr b="1" i="0" sz="3000" u="none" cap="none" strike="noStrike">
              <a:solidFill>
                <a:srgbClr val="000000"/>
              </a:solidFill>
              <a:latin typeface="Meiryo"/>
              <a:ea typeface="Meiryo"/>
              <a:cs typeface="Meiryo"/>
              <a:sym typeface="Meiryo"/>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7" name="Shape 567"/>
        <p:cNvGrpSpPr/>
        <p:nvPr/>
      </p:nvGrpSpPr>
      <p:grpSpPr>
        <a:xfrm>
          <a:off x="0" y="0"/>
          <a:ext cx="0" cy="0"/>
          <a:chOff x="0" y="0"/>
          <a:chExt cx="0" cy="0"/>
        </a:xfrm>
      </p:grpSpPr>
      <p:sp>
        <p:nvSpPr>
          <p:cNvPr id="568" name="Google Shape;568;g938372427c_0_39"/>
          <p:cNvSpPr txBox="1"/>
          <p:nvPr>
            <p:ph type="title"/>
          </p:nvPr>
        </p:nvSpPr>
        <p:spPr>
          <a:xfrm>
            <a:off x="1381250" y="922668"/>
            <a:ext cx="3878400" cy="435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ja" sz="2600">
                <a:latin typeface="Meiryo"/>
                <a:ea typeface="Meiryo"/>
                <a:cs typeface="Meiryo"/>
                <a:sym typeface="Meiryo"/>
              </a:rPr>
              <a:t>仮説導出③</a:t>
            </a:r>
            <a:endParaRPr sz="2600">
              <a:latin typeface="Meiryo"/>
              <a:ea typeface="Meiryo"/>
              <a:cs typeface="Meiryo"/>
              <a:sym typeface="Meiryo"/>
            </a:endParaRPr>
          </a:p>
        </p:txBody>
      </p:sp>
      <p:sp>
        <p:nvSpPr>
          <p:cNvPr id="569" name="Google Shape;569;g938372427c_0_39"/>
          <p:cNvSpPr txBox="1"/>
          <p:nvPr>
            <p:ph idx="12" type="sldNum"/>
          </p:nvPr>
        </p:nvSpPr>
        <p:spPr>
          <a:xfrm>
            <a:off x="8543227"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Clr>
                <a:srgbClr val="000000"/>
              </a:buClr>
              <a:buSzPts val="1000"/>
              <a:buFont typeface="Arial"/>
              <a:buNone/>
            </a:pPr>
            <a:fld id="{00000000-1234-1234-1234-123412341234}" type="slidenum">
              <a:rPr lang="ja"/>
              <a:t>‹#›</a:t>
            </a:fld>
            <a:endParaRPr/>
          </a:p>
        </p:txBody>
      </p:sp>
      <p:sp>
        <p:nvSpPr>
          <p:cNvPr id="570" name="Google Shape;570;g938372427c_0_39"/>
          <p:cNvSpPr/>
          <p:nvPr/>
        </p:nvSpPr>
        <p:spPr>
          <a:xfrm>
            <a:off x="4095750" y="2967125"/>
            <a:ext cx="952500" cy="435600"/>
          </a:xfrm>
          <a:prstGeom prst="downArrow">
            <a:avLst>
              <a:gd fmla="val 50000" name="adj1"/>
              <a:gd fmla="val 42814" name="adj2"/>
            </a:avLst>
          </a:prstGeom>
          <a:solidFill>
            <a:srgbClr val="FFF2C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1" name="Google Shape;571;g938372427c_0_39"/>
          <p:cNvSpPr/>
          <p:nvPr/>
        </p:nvSpPr>
        <p:spPr>
          <a:xfrm>
            <a:off x="1166850" y="3668900"/>
            <a:ext cx="6931500" cy="721500"/>
          </a:xfrm>
          <a:prstGeom prst="roundRect">
            <a:avLst>
              <a:gd fmla="val 16667" name="adj"/>
            </a:avLst>
          </a:prstGeom>
          <a:solidFill>
            <a:srgbClr val="FFF2CC"/>
          </a:solidFill>
          <a:ln cap="flat" cmpd="sng" w="38100">
            <a:solidFill>
              <a:srgbClr val="FFF2CC"/>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600"/>
              <a:buFont typeface="Arial"/>
              <a:buNone/>
            </a:pPr>
            <a:r>
              <a:rPr lang="ja" sz="1600">
                <a:latin typeface="Meiryo"/>
                <a:ea typeface="Meiryo"/>
                <a:cs typeface="Meiryo"/>
                <a:sym typeface="Meiryo"/>
              </a:rPr>
              <a:t>ASMR感覚量が大きくなり、</a:t>
            </a:r>
            <a:r>
              <a:rPr lang="ja" sz="1600">
                <a:latin typeface="Meiryo"/>
                <a:ea typeface="Meiryo"/>
                <a:cs typeface="Meiryo"/>
                <a:sym typeface="Meiryo"/>
              </a:rPr>
              <a:t>食欲・購買意欲も高まる</a:t>
            </a:r>
            <a:endParaRPr b="0" i="0" sz="1600" u="none" cap="none" strike="noStrike">
              <a:solidFill>
                <a:srgbClr val="000000"/>
              </a:solidFill>
              <a:latin typeface="Meiryo"/>
              <a:ea typeface="Meiryo"/>
              <a:cs typeface="Meiryo"/>
              <a:sym typeface="Meiryo"/>
            </a:endParaRPr>
          </a:p>
        </p:txBody>
      </p:sp>
      <p:sp>
        <p:nvSpPr>
          <p:cNvPr id="572" name="Google Shape;572;g938372427c_0_39"/>
          <p:cNvSpPr/>
          <p:nvPr/>
        </p:nvSpPr>
        <p:spPr>
          <a:xfrm>
            <a:off x="1166950" y="1790150"/>
            <a:ext cx="6931500" cy="910800"/>
          </a:xfrm>
          <a:prstGeom prst="roundRect">
            <a:avLst>
              <a:gd fmla="val 16667" name="adj"/>
            </a:avLst>
          </a:prstGeom>
          <a:solidFill>
            <a:srgbClr val="FFF2CC"/>
          </a:solidFill>
          <a:ln cap="flat" cmpd="sng" w="38100">
            <a:solidFill>
              <a:srgbClr val="FFF2CC"/>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600"/>
              <a:buFont typeface="Arial"/>
              <a:buNone/>
            </a:pPr>
            <a:r>
              <a:rPr lang="ja" sz="1600">
                <a:latin typeface="Meiryo"/>
                <a:ea typeface="Meiryo"/>
                <a:cs typeface="Meiryo"/>
                <a:sym typeface="Meiryo"/>
              </a:rPr>
              <a:t>ASMRトリガー音以外の音が小さい方がASMR感覚量が大きくなる</a:t>
            </a:r>
            <a:endParaRPr b="0" i="0" sz="1600" u="none" cap="none" strike="noStrike">
              <a:solidFill>
                <a:srgbClr val="000000"/>
              </a:solidFill>
              <a:latin typeface="Meiryo"/>
              <a:ea typeface="Meiryo"/>
              <a:cs typeface="Meiryo"/>
              <a:sym typeface="Meiryo"/>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6" name="Shape 576"/>
        <p:cNvGrpSpPr/>
        <p:nvPr/>
      </p:nvGrpSpPr>
      <p:grpSpPr>
        <a:xfrm>
          <a:off x="0" y="0"/>
          <a:ext cx="0" cy="0"/>
          <a:chOff x="0" y="0"/>
          <a:chExt cx="0" cy="0"/>
        </a:xfrm>
      </p:grpSpPr>
      <p:sp>
        <p:nvSpPr>
          <p:cNvPr id="577" name="Google Shape;577;g938372427c_0_12"/>
          <p:cNvSpPr txBox="1"/>
          <p:nvPr>
            <p:ph type="title"/>
          </p:nvPr>
        </p:nvSpPr>
        <p:spPr>
          <a:xfrm>
            <a:off x="1381250" y="922668"/>
            <a:ext cx="3878400" cy="435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ja" sz="2600">
                <a:latin typeface="Meiryo"/>
                <a:ea typeface="Meiryo"/>
                <a:cs typeface="Meiryo"/>
                <a:sym typeface="Meiryo"/>
              </a:rPr>
              <a:t>仮説導出③</a:t>
            </a:r>
            <a:endParaRPr sz="2600">
              <a:latin typeface="Meiryo"/>
              <a:ea typeface="Meiryo"/>
              <a:cs typeface="Meiryo"/>
              <a:sym typeface="Meiryo"/>
            </a:endParaRPr>
          </a:p>
        </p:txBody>
      </p:sp>
      <p:sp>
        <p:nvSpPr>
          <p:cNvPr id="578" name="Google Shape;578;g938372427c_0_12"/>
          <p:cNvSpPr txBox="1"/>
          <p:nvPr>
            <p:ph idx="12" type="sldNum"/>
          </p:nvPr>
        </p:nvSpPr>
        <p:spPr>
          <a:xfrm>
            <a:off x="8543227"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Clr>
                <a:srgbClr val="000000"/>
              </a:buClr>
              <a:buSzPts val="1000"/>
              <a:buFont typeface="Arial"/>
              <a:buNone/>
            </a:pPr>
            <a:fld id="{00000000-1234-1234-1234-123412341234}" type="slidenum">
              <a:rPr lang="ja"/>
              <a:t>‹#›</a:t>
            </a:fld>
            <a:endParaRPr/>
          </a:p>
        </p:txBody>
      </p:sp>
      <p:sp>
        <p:nvSpPr>
          <p:cNvPr id="579" name="Google Shape;579;g938372427c_0_12"/>
          <p:cNvSpPr/>
          <p:nvPr/>
        </p:nvSpPr>
        <p:spPr>
          <a:xfrm>
            <a:off x="946500" y="2230550"/>
            <a:ext cx="7251000" cy="1384200"/>
          </a:xfrm>
          <a:prstGeom prst="roundRect">
            <a:avLst>
              <a:gd fmla="val 16667" name="adj"/>
            </a:avLst>
          </a:prstGeom>
          <a:solidFill>
            <a:srgbClr val="FFF2C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ja" sz="1600">
                <a:latin typeface="Meiryo"/>
                <a:ea typeface="Meiryo"/>
                <a:cs typeface="Meiryo"/>
                <a:sym typeface="Meiryo"/>
              </a:rPr>
              <a:t>仮説3-A</a:t>
            </a:r>
            <a:endParaRPr sz="1600">
              <a:latin typeface="Meiryo"/>
              <a:ea typeface="Meiryo"/>
              <a:cs typeface="Meiryo"/>
              <a:sym typeface="Meiryo"/>
            </a:endParaRPr>
          </a:p>
          <a:p>
            <a:pPr indent="0" lvl="0" marL="0" rtl="0" algn="l">
              <a:spcBef>
                <a:spcPts val="0"/>
              </a:spcBef>
              <a:spcAft>
                <a:spcPts val="0"/>
              </a:spcAft>
              <a:buNone/>
            </a:pPr>
            <a:r>
              <a:rPr lang="ja" sz="1600">
                <a:latin typeface="Meiryo"/>
                <a:ea typeface="Meiryo"/>
                <a:cs typeface="Meiryo"/>
                <a:sym typeface="Meiryo"/>
              </a:rPr>
              <a:t>咀嚼音ASMR動画において、</a:t>
            </a:r>
            <a:r>
              <a:rPr lang="ja" sz="1600">
                <a:latin typeface="Meiryo"/>
                <a:ea typeface="Meiryo"/>
                <a:cs typeface="Meiryo"/>
                <a:sym typeface="Meiryo"/>
              </a:rPr>
              <a:t>咀嚼音以外の音が小さいほど</a:t>
            </a:r>
            <a:r>
              <a:rPr lang="ja" sz="1600">
                <a:latin typeface="Meiryo"/>
                <a:ea typeface="Meiryo"/>
                <a:cs typeface="Meiryo"/>
                <a:sym typeface="Meiryo"/>
              </a:rPr>
              <a:t>、食欲が高まる。</a:t>
            </a:r>
            <a:endParaRPr sz="1600">
              <a:latin typeface="Meiryo"/>
              <a:ea typeface="Meiryo"/>
              <a:cs typeface="Meiryo"/>
              <a:sym typeface="Meiryo"/>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3" name="Shape 583"/>
        <p:cNvGrpSpPr/>
        <p:nvPr/>
      </p:nvGrpSpPr>
      <p:grpSpPr>
        <a:xfrm>
          <a:off x="0" y="0"/>
          <a:ext cx="0" cy="0"/>
          <a:chOff x="0" y="0"/>
          <a:chExt cx="0" cy="0"/>
        </a:xfrm>
      </p:grpSpPr>
      <p:sp>
        <p:nvSpPr>
          <p:cNvPr id="584" name="Google Shape;584;g938372427c_0_18"/>
          <p:cNvSpPr txBox="1"/>
          <p:nvPr>
            <p:ph type="title"/>
          </p:nvPr>
        </p:nvSpPr>
        <p:spPr>
          <a:xfrm>
            <a:off x="1381250" y="922668"/>
            <a:ext cx="3878400" cy="435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ja" sz="2600">
                <a:latin typeface="Meiryo"/>
                <a:ea typeface="Meiryo"/>
                <a:cs typeface="Meiryo"/>
                <a:sym typeface="Meiryo"/>
              </a:rPr>
              <a:t>仮説導出③</a:t>
            </a:r>
            <a:endParaRPr sz="2600">
              <a:latin typeface="Meiryo"/>
              <a:ea typeface="Meiryo"/>
              <a:cs typeface="Meiryo"/>
              <a:sym typeface="Meiryo"/>
            </a:endParaRPr>
          </a:p>
        </p:txBody>
      </p:sp>
      <p:sp>
        <p:nvSpPr>
          <p:cNvPr id="585" name="Google Shape;585;g938372427c_0_18"/>
          <p:cNvSpPr txBox="1"/>
          <p:nvPr>
            <p:ph idx="12" type="sldNum"/>
          </p:nvPr>
        </p:nvSpPr>
        <p:spPr>
          <a:xfrm>
            <a:off x="8543227"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Clr>
                <a:srgbClr val="000000"/>
              </a:buClr>
              <a:buSzPts val="1000"/>
              <a:buFont typeface="Arial"/>
              <a:buNone/>
            </a:pPr>
            <a:fld id="{00000000-1234-1234-1234-123412341234}" type="slidenum">
              <a:rPr lang="ja"/>
              <a:t>‹#›</a:t>
            </a:fld>
            <a:endParaRPr/>
          </a:p>
        </p:txBody>
      </p:sp>
      <p:sp>
        <p:nvSpPr>
          <p:cNvPr id="586" name="Google Shape;586;g938372427c_0_18"/>
          <p:cNvSpPr/>
          <p:nvPr/>
        </p:nvSpPr>
        <p:spPr>
          <a:xfrm>
            <a:off x="1128150" y="2276450"/>
            <a:ext cx="6887700" cy="1426800"/>
          </a:xfrm>
          <a:prstGeom prst="roundRect">
            <a:avLst>
              <a:gd fmla="val 16667" name="adj"/>
            </a:avLst>
          </a:prstGeom>
          <a:solidFill>
            <a:srgbClr val="FFF2C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ja" sz="1600">
                <a:latin typeface="Meiryo"/>
                <a:ea typeface="Meiryo"/>
                <a:cs typeface="Meiryo"/>
                <a:sym typeface="Meiryo"/>
              </a:rPr>
              <a:t>仮説3-B</a:t>
            </a:r>
            <a:endParaRPr sz="1600">
              <a:latin typeface="Meiryo"/>
              <a:ea typeface="Meiryo"/>
              <a:cs typeface="Meiryo"/>
              <a:sym typeface="Meiryo"/>
            </a:endParaRPr>
          </a:p>
          <a:p>
            <a:pPr indent="0" lvl="0" marL="0" rtl="0" algn="l">
              <a:spcBef>
                <a:spcPts val="0"/>
              </a:spcBef>
              <a:spcAft>
                <a:spcPts val="0"/>
              </a:spcAft>
              <a:buNone/>
            </a:pPr>
            <a:r>
              <a:rPr lang="ja" sz="1600">
                <a:latin typeface="Meiryo"/>
                <a:ea typeface="Meiryo"/>
                <a:cs typeface="Meiryo"/>
                <a:sym typeface="Meiryo"/>
              </a:rPr>
              <a:t>咀嚼音ASMR動画において、</a:t>
            </a:r>
            <a:r>
              <a:rPr lang="ja" sz="1600">
                <a:latin typeface="Meiryo"/>
                <a:ea typeface="Meiryo"/>
                <a:cs typeface="Meiryo"/>
                <a:sym typeface="Meiryo"/>
              </a:rPr>
              <a:t>咀嚼音以外の音が小さいほど</a:t>
            </a:r>
            <a:r>
              <a:rPr lang="ja" sz="1600">
                <a:latin typeface="Meiryo"/>
                <a:ea typeface="Meiryo"/>
                <a:cs typeface="Meiryo"/>
                <a:sym typeface="Meiryo"/>
              </a:rPr>
              <a:t>、</a:t>
            </a:r>
            <a:r>
              <a:rPr lang="ja" sz="1600">
                <a:latin typeface="Meiryo"/>
                <a:ea typeface="Meiryo"/>
                <a:cs typeface="Meiryo"/>
                <a:sym typeface="Meiryo"/>
              </a:rPr>
              <a:t>購買意欲</a:t>
            </a:r>
            <a:r>
              <a:rPr lang="ja" sz="1600">
                <a:latin typeface="Meiryo"/>
                <a:ea typeface="Meiryo"/>
                <a:cs typeface="Meiryo"/>
                <a:sym typeface="Meiryo"/>
              </a:rPr>
              <a:t>が高まる。</a:t>
            </a:r>
            <a:endParaRPr sz="1600">
              <a:latin typeface="Meiryo"/>
              <a:ea typeface="Meiryo"/>
              <a:cs typeface="Meiryo"/>
              <a:sym typeface="Meiryo"/>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0" name="Shape 590"/>
        <p:cNvGrpSpPr/>
        <p:nvPr/>
      </p:nvGrpSpPr>
      <p:grpSpPr>
        <a:xfrm>
          <a:off x="0" y="0"/>
          <a:ext cx="0" cy="0"/>
          <a:chOff x="0" y="0"/>
          <a:chExt cx="0" cy="0"/>
        </a:xfrm>
      </p:grpSpPr>
      <p:sp>
        <p:nvSpPr>
          <p:cNvPr id="591" name="Google Shape;591;p34"/>
          <p:cNvSpPr txBox="1"/>
          <p:nvPr>
            <p:ph type="title"/>
          </p:nvPr>
        </p:nvSpPr>
        <p:spPr>
          <a:xfrm>
            <a:off x="1381250" y="937125"/>
            <a:ext cx="3878400" cy="435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ja" sz="2600">
                <a:latin typeface="Meiryo"/>
                <a:ea typeface="Meiryo"/>
                <a:cs typeface="Meiryo"/>
                <a:sym typeface="Meiryo"/>
              </a:rPr>
              <a:t>参考文献</a:t>
            </a:r>
            <a:endParaRPr sz="2600">
              <a:latin typeface="Meiryo"/>
              <a:ea typeface="Meiryo"/>
              <a:cs typeface="Meiryo"/>
              <a:sym typeface="Meiryo"/>
            </a:endParaRPr>
          </a:p>
        </p:txBody>
      </p:sp>
      <p:sp>
        <p:nvSpPr>
          <p:cNvPr id="592" name="Google Shape;592;p34"/>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Clr>
                <a:srgbClr val="000000"/>
              </a:buClr>
              <a:buSzPts val="1000"/>
              <a:buFont typeface="Arial"/>
              <a:buNone/>
            </a:pPr>
            <a:fld id="{00000000-1234-1234-1234-123412341234}" type="slidenum">
              <a:rPr lang="ja"/>
              <a:t>‹#›</a:t>
            </a:fld>
            <a:endParaRPr/>
          </a:p>
        </p:txBody>
      </p:sp>
      <p:sp>
        <p:nvSpPr>
          <p:cNvPr id="593" name="Google Shape;593;p34"/>
          <p:cNvSpPr txBox="1"/>
          <p:nvPr/>
        </p:nvSpPr>
        <p:spPr>
          <a:xfrm>
            <a:off x="764700" y="1830850"/>
            <a:ext cx="7614600" cy="2716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Quattrocento Sans"/>
              <a:ea typeface="Quattrocento Sans"/>
              <a:cs typeface="Quattrocento Sans"/>
              <a:sym typeface="Quattrocento Sans"/>
            </a:endParaRPr>
          </a:p>
          <a:p>
            <a:pPr indent="0" lvl="0" marL="0" rtl="0" algn="l">
              <a:spcBef>
                <a:spcPts val="0"/>
              </a:spcBef>
              <a:spcAft>
                <a:spcPts val="0"/>
              </a:spcAft>
              <a:buClr>
                <a:schemeClr val="dk1"/>
              </a:buClr>
              <a:buSzPts val="1200"/>
              <a:buFont typeface="Arial"/>
              <a:buNone/>
            </a:pPr>
            <a:r>
              <a:rPr lang="ja" sz="1100">
                <a:solidFill>
                  <a:schemeClr val="dk1"/>
                </a:solidFill>
                <a:latin typeface="Meiryo"/>
                <a:ea typeface="Meiryo"/>
                <a:cs typeface="Meiryo"/>
                <a:sym typeface="Meiryo"/>
              </a:rPr>
              <a:t>・教育機器編集委員会(1972)『産業教育機関システム便覧』p.4 図1.2,日科技連出版社</a:t>
            </a:r>
            <a:endParaRPr sz="1100">
              <a:solidFill>
                <a:schemeClr val="dk1"/>
              </a:solidFill>
              <a:latin typeface="Meiryo"/>
              <a:ea typeface="Meiryo"/>
              <a:cs typeface="Meiryo"/>
              <a:sym typeface="Meiryo"/>
            </a:endParaRPr>
          </a:p>
          <a:p>
            <a:pPr indent="0" lvl="0" marL="0" marR="0" rtl="0" algn="l">
              <a:lnSpc>
                <a:spcPct val="100000"/>
              </a:lnSpc>
              <a:spcBef>
                <a:spcPts val="0"/>
              </a:spcBef>
              <a:spcAft>
                <a:spcPts val="0"/>
              </a:spcAft>
              <a:buClr>
                <a:srgbClr val="000000"/>
              </a:buClr>
              <a:buSzPts val="1200"/>
              <a:buFont typeface="Arial"/>
              <a:buNone/>
            </a:pPr>
            <a:r>
              <a:rPr lang="ja" sz="1100">
                <a:solidFill>
                  <a:schemeClr val="dk1"/>
                </a:solidFill>
                <a:latin typeface="Meiryo"/>
                <a:ea typeface="Meiryo"/>
                <a:cs typeface="Meiryo"/>
                <a:sym typeface="Meiryo"/>
              </a:rPr>
              <a:t>・Antnova Olga(2019) ”Three Ways to Use ASMR-Technologies in Modern Advertising and Marketing”</a:t>
            </a:r>
            <a:endParaRPr sz="1100">
              <a:solidFill>
                <a:schemeClr val="dk1"/>
              </a:solidFill>
              <a:latin typeface="Meiryo"/>
              <a:ea typeface="Meiryo"/>
              <a:cs typeface="Meiryo"/>
              <a:sym typeface="Meiryo"/>
            </a:endParaRPr>
          </a:p>
          <a:p>
            <a:pPr indent="0" lvl="0" marL="0" rtl="0" algn="l">
              <a:spcBef>
                <a:spcPts val="0"/>
              </a:spcBef>
              <a:spcAft>
                <a:spcPts val="0"/>
              </a:spcAft>
              <a:buClr>
                <a:schemeClr val="dk1"/>
              </a:buClr>
              <a:buSzPts val="1200"/>
              <a:buFont typeface="Arial"/>
              <a:buNone/>
            </a:pPr>
            <a:r>
              <a:rPr lang="ja" sz="1100">
                <a:solidFill>
                  <a:schemeClr val="dk1"/>
                </a:solidFill>
                <a:highlight>
                  <a:schemeClr val="lt1"/>
                </a:highlight>
                <a:latin typeface="Meiryo"/>
                <a:ea typeface="Meiryo"/>
                <a:cs typeface="Meiryo"/>
                <a:sym typeface="Meiryo"/>
              </a:rPr>
              <a:t>・Emma L. Barratt and Charles Spence, Nick J. Davi(2017) "Sensory determinants of the autonomous sensory meridian response (ASMR): understanding the triggers"</a:t>
            </a:r>
            <a:endParaRPr sz="1100">
              <a:solidFill>
                <a:schemeClr val="dk1"/>
              </a:solidFill>
              <a:highlight>
                <a:schemeClr val="lt1"/>
              </a:highlight>
              <a:latin typeface="Meiryo"/>
              <a:ea typeface="Meiryo"/>
              <a:cs typeface="Meiryo"/>
              <a:sym typeface="Meiryo"/>
            </a:endParaRPr>
          </a:p>
          <a:p>
            <a:pPr indent="0" lvl="0" marL="0" rtl="0" algn="l">
              <a:spcBef>
                <a:spcPts val="0"/>
              </a:spcBef>
              <a:spcAft>
                <a:spcPts val="0"/>
              </a:spcAft>
              <a:buClr>
                <a:schemeClr val="dk1"/>
              </a:buClr>
              <a:buSzPts val="1200"/>
              <a:buFont typeface="Arial"/>
              <a:buNone/>
            </a:pPr>
            <a:r>
              <a:rPr lang="ja" sz="1100">
                <a:solidFill>
                  <a:schemeClr val="dk1"/>
                </a:solidFill>
                <a:latin typeface="Meiryo"/>
                <a:ea typeface="Meiryo"/>
                <a:cs typeface="Meiryo"/>
                <a:sym typeface="Meiryo"/>
              </a:rPr>
              <a:t>・Hidekazu Kaneko, Hiroshi Endo and Shuichi Ino(2019)"Texture-dependent effects of pseudo-chewing sound on perceived food texture and evoked feelings in response to nursing care foods"</a:t>
            </a:r>
            <a:endParaRPr sz="1100">
              <a:solidFill>
                <a:schemeClr val="dk1"/>
              </a:solidFill>
              <a:highlight>
                <a:schemeClr val="lt1"/>
              </a:highlight>
              <a:latin typeface="Meiryo"/>
              <a:ea typeface="Meiryo"/>
              <a:cs typeface="Meiryo"/>
              <a:sym typeface="Meiryo"/>
            </a:endParaRPr>
          </a:p>
          <a:p>
            <a:pPr indent="0" lvl="0" marL="0" rtl="0" algn="l">
              <a:spcBef>
                <a:spcPts val="0"/>
              </a:spcBef>
              <a:spcAft>
                <a:spcPts val="0"/>
              </a:spcAft>
              <a:buClr>
                <a:schemeClr val="dk1"/>
              </a:buClr>
              <a:buSzPts val="1200"/>
              <a:buFont typeface="Arial"/>
              <a:buNone/>
            </a:pPr>
            <a:r>
              <a:rPr lang="ja" sz="1100">
                <a:solidFill>
                  <a:schemeClr val="dk1"/>
                </a:solidFill>
                <a:latin typeface="Meiryo"/>
                <a:ea typeface="Meiryo"/>
                <a:cs typeface="Meiryo"/>
                <a:sym typeface="Meiryo"/>
              </a:rPr>
              <a:t>・宮崎葉月(2016)「ASMRに基づく身体に影響を及ぼす音楽作品の制作」</a:t>
            </a:r>
            <a:endParaRPr sz="1100">
              <a:solidFill>
                <a:schemeClr val="dk1"/>
              </a:solidFill>
              <a:latin typeface="Meiryo"/>
              <a:ea typeface="Meiryo"/>
              <a:cs typeface="Meiryo"/>
              <a:sym typeface="Meiryo"/>
            </a:endParaRPr>
          </a:p>
          <a:p>
            <a:pPr indent="0" lvl="0" marL="0" rtl="0" algn="l">
              <a:spcBef>
                <a:spcPts val="0"/>
              </a:spcBef>
              <a:spcAft>
                <a:spcPts val="0"/>
              </a:spcAft>
              <a:buClr>
                <a:schemeClr val="dk1"/>
              </a:buClr>
              <a:buSzPts val="1200"/>
              <a:buFont typeface="Arial"/>
              <a:buNone/>
            </a:pPr>
            <a:r>
              <a:rPr lang="ja" sz="1100">
                <a:solidFill>
                  <a:schemeClr val="dk1"/>
                </a:solidFill>
                <a:latin typeface="Meiryo"/>
                <a:ea typeface="Meiryo"/>
                <a:cs typeface="Meiryo"/>
                <a:sym typeface="Meiryo"/>
              </a:rPr>
              <a:t>・下倉良太(2019)「ASMR(自律感覚絶頂反応）を誘発させる音刺激の物理因子解析」</a:t>
            </a:r>
            <a:endParaRPr sz="1100">
              <a:solidFill>
                <a:schemeClr val="dk1"/>
              </a:solidFill>
              <a:latin typeface="Meiryo"/>
              <a:ea typeface="Meiryo"/>
              <a:cs typeface="Meiryo"/>
              <a:sym typeface="Meiryo"/>
            </a:endParaRPr>
          </a:p>
          <a:p>
            <a:pPr indent="0" lvl="0" marL="0" rtl="0" algn="l">
              <a:spcBef>
                <a:spcPts val="0"/>
              </a:spcBef>
              <a:spcAft>
                <a:spcPts val="0"/>
              </a:spcAft>
              <a:buClr>
                <a:schemeClr val="dk1"/>
              </a:buClr>
              <a:buSzPts val="1200"/>
              <a:buFont typeface="Arial"/>
              <a:buNone/>
            </a:pPr>
            <a:r>
              <a:rPr lang="ja" sz="1100">
                <a:solidFill>
                  <a:schemeClr val="dk1"/>
                </a:solidFill>
                <a:latin typeface="Meiryo"/>
                <a:ea typeface="Meiryo"/>
                <a:cs typeface="Meiryo"/>
                <a:sym typeface="Meiryo"/>
              </a:rPr>
              <a:t>・</a:t>
            </a:r>
            <a:r>
              <a:rPr lang="ja" sz="1100">
                <a:uFill>
                  <a:noFill/>
                </a:uFill>
                <a:latin typeface="Meiryo"/>
                <a:ea typeface="Meiryo"/>
                <a:cs typeface="Meiryo"/>
                <a:sym typeface="Meiryo"/>
                <a:hlinkClick r:id="rId3"/>
              </a:rPr>
              <a:t>HeejuChae</a:t>
            </a:r>
            <a:r>
              <a:rPr lang="ja" sz="1100">
                <a:latin typeface="Meiryo"/>
                <a:ea typeface="Meiryo"/>
                <a:cs typeface="Meiryo"/>
                <a:sym typeface="Meiryo"/>
              </a:rPr>
              <a:t> et al.(2020) "Storyscaping in fashion brand using commitment and nostalgia based on ASMR marketing"</a:t>
            </a:r>
            <a:endParaRPr sz="1100">
              <a:latin typeface="Meiryo"/>
              <a:ea typeface="Meiryo"/>
              <a:cs typeface="Meiryo"/>
              <a:sym typeface="Meiryo"/>
            </a:endParaRPr>
          </a:p>
          <a:p>
            <a:pPr indent="0" lvl="0" marL="0" rtl="0" algn="l">
              <a:spcBef>
                <a:spcPts val="0"/>
              </a:spcBef>
              <a:spcAft>
                <a:spcPts val="0"/>
              </a:spcAft>
              <a:buClr>
                <a:schemeClr val="dk1"/>
              </a:buClr>
              <a:buSzPts val="1200"/>
              <a:buFont typeface="Arial"/>
              <a:buNone/>
            </a:pPr>
            <a:r>
              <a:t/>
            </a:r>
            <a:endParaRPr sz="1100">
              <a:solidFill>
                <a:schemeClr val="dk1"/>
              </a:solidFill>
              <a:highlight>
                <a:schemeClr val="lt1"/>
              </a:highlight>
            </a:endParaRPr>
          </a:p>
          <a:p>
            <a:pPr indent="0" lvl="0" marL="0" marR="0" rtl="0" algn="l">
              <a:lnSpc>
                <a:spcPct val="100000"/>
              </a:lnSpc>
              <a:spcBef>
                <a:spcPts val="0"/>
              </a:spcBef>
              <a:spcAft>
                <a:spcPts val="0"/>
              </a:spcAft>
              <a:buClr>
                <a:srgbClr val="000000"/>
              </a:buClr>
              <a:buSzPts val="1200"/>
              <a:buFont typeface="Arial"/>
              <a:buNone/>
            </a:pPr>
            <a:r>
              <a:t/>
            </a:r>
            <a:endParaRPr i="0" sz="1400" u="none" cap="none" strike="noStrike">
              <a:solidFill>
                <a:srgbClr val="000000"/>
              </a:solidFill>
            </a:endParaRPr>
          </a:p>
        </p:txBody>
      </p:sp>
      <p:sp>
        <p:nvSpPr>
          <p:cNvPr id="594" name="Google Shape;594;p34"/>
          <p:cNvSpPr txBox="1"/>
          <p:nvPr/>
        </p:nvSpPr>
        <p:spPr>
          <a:xfrm>
            <a:off x="-2353375" y="679375"/>
            <a:ext cx="913200" cy="8541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t/>
            </a:r>
            <a:endParaRPr>
              <a:latin typeface="Quattrocento Sans"/>
              <a:ea typeface="Quattrocento Sans"/>
              <a:cs typeface="Quattrocento Sans"/>
              <a:sym typeface="Quattrocento Sans"/>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8" name="Shape 598"/>
        <p:cNvGrpSpPr/>
        <p:nvPr/>
      </p:nvGrpSpPr>
      <p:grpSpPr>
        <a:xfrm>
          <a:off x="0" y="0"/>
          <a:ext cx="0" cy="0"/>
          <a:chOff x="0" y="0"/>
          <a:chExt cx="0" cy="0"/>
        </a:xfrm>
      </p:grpSpPr>
      <p:sp>
        <p:nvSpPr>
          <p:cNvPr id="599" name="Google Shape;599;g938372427c_7_2"/>
          <p:cNvSpPr txBox="1"/>
          <p:nvPr>
            <p:ph type="title"/>
          </p:nvPr>
        </p:nvSpPr>
        <p:spPr>
          <a:xfrm>
            <a:off x="1381250" y="937125"/>
            <a:ext cx="3878400" cy="435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ja" sz="2600">
                <a:latin typeface="Meiryo"/>
                <a:ea typeface="Meiryo"/>
                <a:cs typeface="Meiryo"/>
                <a:sym typeface="Meiryo"/>
              </a:rPr>
              <a:t>参考文献</a:t>
            </a:r>
            <a:endParaRPr sz="2600">
              <a:latin typeface="Meiryo"/>
              <a:ea typeface="Meiryo"/>
              <a:cs typeface="Meiryo"/>
              <a:sym typeface="Meiryo"/>
            </a:endParaRPr>
          </a:p>
        </p:txBody>
      </p:sp>
      <p:sp>
        <p:nvSpPr>
          <p:cNvPr id="600" name="Google Shape;600;g938372427c_7_2"/>
          <p:cNvSpPr txBox="1"/>
          <p:nvPr>
            <p:ph idx="12" type="sldNum"/>
          </p:nvPr>
        </p:nvSpPr>
        <p:spPr>
          <a:xfrm>
            <a:off x="8543227"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Clr>
                <a:srgbClr val="000000"/>
              </a:buClr>
              <a:buSzPts val="1000"/>
              <a:buFont typeface="Arial"/>
              <a:buNone/>
            </a:pPr>
            <a:fld id="{00000000-1234-1234-1234-123412341234}" type="slidenum">
              <a:rPr lang="ja"/>
              <a:t>‹#›</a:t>
            </a:fld>
            <a:endParaRPr/>
          </a:p>
        </p:txBody>
      </p:sp>
      <p:sp>
        <p:nvSpPr>
          <p:cNvPr id="601" name="Google Shape;601;g938372427c_7_2"/>
          <p:cNvSpPr txBox="1"/>
          <p:nvPr/>
        </p:nvSpPr>
        <p:spPr>
          <a:xfrm>
            <a:off x="905425" y="1820450"/>
            <a:ext cx="7367400" cy="2629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Arial"/>
              <a:buNone/>
            </a:pPr>
            <a:r>
              <a:rPr lang="ja" sz="1100">
                <a:solidFill>
                  <a:schemeClr val="dk1"/>
                </a:solidFill>
                <a:highlight>
                  <a:schemeClr val="lt1"/>
                </a:highlight>
                <a:latin typeface="Meiryo"/>
                <a:ea typeface="Meiryo"/>
                <a:cs typeface="Meiryo"/>
                <a:sym typeface="Meiryo"/>
              </a:rPr>
              <a:t>・Charles Spence(2015) "Eating with our ears: assessing the importance of the sounds of consumption on our perception and enjoyment of multisensory flavour experiences"</a:t>
            </a:r>
            <a:endParaRPr sz="1100">
              <a:solidFill>
                <a:schemeClr val="dk1"/>
              </a:solidFill>
              <a:highlight>
                <a:schemeClr val="lt1"/>
              </a:highlight>
              <a:latin typeface="Meiryo"/>
              <a:ea typeface="Meiryo"/>
              <a:cs typeface="Meiryo"/>
              <a:sym typeface="Meiryo"/>
            </a:endParaRPr>
          </a:p>
          <a:p>
            <a:pPr indent="0" lvl="0" marL="0" rtl="0" algn="l">
              <a:spcBef>
                <a:spcPts val="0"/>
              </a:spcBef>
              <a:spcAft>
                <a:spcPts val="0"/>
              </a:spcAft>
              <a:buClr>
                <a:schemeClr val="dk1"/>
              </a:buClr>
              <a:buSzPts val="1200"/>
              <a:buFont typeface="Arial"/>
              <a:buNone/>
            </a:pPr>
            <a:r>
              <a:rPr lang="ja" sz="1100">
                <a:solidFill>
                  <a:schemeClr val="dk1"/>
                </a:solidFill>
                <a:highlight>
                  <a:schemeClr val="lt1"/>
                </a:highlight>
                <a:latin typeface="Meiryo"/>
                <a:ea typeface="Meiryo"/>
                <a:cs typeface="Meiryo"/>
                <a:sym typeface="Meiryo"/>
              </a:rPr>
              <a:t>・Massimiliano Zampini  Charles Spence(2005) "THE ROLE OF AUDITORY CUES IN MODULATING THE PERCEIVED CRISPNESS AND STALENESS OF POTATO CHIPS"</a:t>
            </a:r>
            <a:endParaRPr sz="1100">
              <a:solidFill>
                <a:schemeClr val="dk1"/>
              </a:solidFill>
              <a:highlight>
                <a:schemeClr val="lt1"/>
              </a:highlight>
              <a:latin typeface="Meiryo"/>
              <a:ea typeface="Meiryo"/>
              <a:cs typeface="Meiryo"/>
              <a:sym typeface="Meiryo"/>
            </a:endParaRPr>
          </a:p>
          <a:p>
            <a:pPr indent="0" lvl="0" marL="0" rtl="0" algn="l">
              <a:spcBef>
                <a:spcPts val="0"/>
              </a:spcBef>
              <a:spcAft>
                <a:spcPts val="0"/>
              </a:spcAft>
              <a:buClr>
                <a:schemeClr val="dk1"/>
              </a:buClr>
              <a:buSzPts val="1200"/>
              <a:buFont typeface="Arial"/>
              <a:buNone/>
            </a:pPr>
            <a:r>
              <a:rPr lang="ja" sz="1100">
                <a:solidFill>
                  <a:schemeClr val="dk1"/>
                </a:solidFill>
                <a:highlight>
                  <a:schemeClr val="lt1"/>
                </a:highlight>
                <a:latin typeface="Meiryo"/>
                <a:ea typeface="Meiryo"/>
                <a:cs typeface="Meiryo"/>
                <a:sym typeface="Meiryo"/>
              </a:rPr>
              <a:t>・</a:t>
            </a:r>
            <a:r>
              <a:rPr lang="ja" sz="1100">
                <a:solidFill>
                  <a:schemeClr val="dk1"/>
                </a:solidFill>
                <a:latin typeface="Meiryo"/>
                <a:ea typeface="Meiryo"/>
                <a:cs typeface="Meiryo"/>
                <a:sym typeface="Meiryo"/>
              </a:rPr>
              <a:t>ILES, B.C., ELSON, C.R.(1972) "Crispness. British Food Manufacturing Industry Research Association. "</a:t>
            </a:r>
            <a:endParaRPr sz="1100">
              <a:solidFill>
                <a:schemeClr val="dk1"/>
              </a:solidFill>
              <a:latin typeface="Meiryo"/>
              <a:ea typeface="Meiryo"/>
              <a:cs typeface="Meiryo"/>
              <a:sym typeface="Meiryo"/>
            </a:endParaRPr>
          </a:p>
          <a:p>
            <a:pPr indent="0" lvl="0" marL="0" rtl="0" algn="l">
              <a:spcBef>
                <a:spcPts val="0"/>
              </a:spcBef>
              <a:spcAft>
                <a:spcPts val="0"/>
              </a:spcAft>
              <a:buClr>
                <a:schemeClr val="dk1"/>
              </a:buClr>
              <a:buSzPts val="1200"/>
              <a:buFont typeface="Arial"/>
              <a:buNone/>
            </a:pPr>
            <a:r>
              <a:rPr lang="ja" sz="1100">
                <a:solidFill>
                  <a:schemeClr val="dk1"/>
                </a:solidFill>
                <a:latin typeface="Meiryo"/>
                <a:ea typeface="Meiryo"/>
                <a:cs typeface="Meiryo"/>
                <a:sym typeface="Meiryo"/>
              </a:rPr>
              <a:t>・Zata Vickers, Malcolm C.Bourne(1976) "A psychoacoustical theory of crispness"</a:t>
            </a:r>
            <a:endParaRPr sz="1100">
              <a:solidFill>
                <a:schemeClr val="dk1"/>
              </a:solidFill>
              <a:latin typeface="Meiryo"/>
              <a:ea typeface="Meiryo"/>
              <a:cs typeface="Meiryo"/>
              <a:sym typeface="Meiryo"/>
            </a:endParaRPr>
          </a:p>
          <a:p>
            <a:pPr indent="0" lvl="0" marL="0" rtl="0" algn="l">
              <a:spcBef>
                <a:spcPts val="0"/>
              </a:spcBef>
              <a:spcAft>
                <a:spcPts val="0"/>
              </a:spcAft>
              <a:buClr>
                <a:schemeClr val="dk1"/>
              </a:buClr>
              <a:buSzPts val="1200"/>
              <a:buFont typeface="Arial"/>
              <a:buNone/>
            </a:pPr>
            <a:r>
              <a:rPr lang="ja" sz="1100">
                <a:solidFill>
                  <a:schemeClr val="dk1"/>
                </a:solidFill>
                <a:latin typeface="Meiryo"/>
                <a:ea typeface="Meiryo"/>
                <a:cs typeface="Meiryo"/>
                <a:sym typeface="Meiryo"/>
              </a:rPr>
              <a:t>・Alexsandra Kovacevich, David Huron (2018) "Two studies of Autonomous Sensory Meridian Response (ASMR):The Relationship between ASMR and Music-Induced Frisson"</a:t>
            </a:r>
            <a:endParaRPr sz="1100">
              <a:solidFill>
                <a:schemeClr val="dk1"/>
              </a:solidFill>
              <a:latin typeface="Meiryo"/>
              <a:ea typeface="Meiryo"/>
              <a:cs typeface="Meiryo"/>
              <a:sym typeface="Meiryo"/>
            </a:endParaRPr>
          </a:p>
          <a:p>
            <a:pPr indent="0" lvl="0" marL="0" rtl="0" algn="l">
              <a:spcBef>
                <a:spcPts val="0"/>
              </a:spcBef>
              <a:spcAft>
                <a:spcPts val="0"/>
              </a:spcAft>
              <a:buClr>
                <a:schemeClr val="dk1"/>
              </a:buClr>
              <a:buSzPts val="1200"/>
              <a:buFont typeface="Arial"/>
              <a:buNone/>
            </a:pPr>
            <a:r>
              <a:rPr lang="ja" sz="1100">
                <a:solidFill>
                  <a:schemeClr val="dk1"/>
                </a:solidFill>
                <a:latin typeface="Meiryo"/>
                <a:ea typeface="Meiryo"/>
                <a:cs typeface="Meiryo"/>
                <a:sym typeface="Meiryo"/>
              </a:rPr>
              <a:t>・Emma L. Barratt and Charles Spence, Nick J. Davis(2017) ”</a:t>
            </a:r>
            <a:r>
              <a:rPr lang="ja" sz="1100">
                <a:latin typeface="Meiryo"/>
                <a:ea typeface="Meiryo"/>
                <a:cs typeface="Meiryo"/>
                <a:sym typeface="Meiryo"/>
              </a:rPr>
              <a:t>Sensory determinants of the autonomous sensory meridian response (ASMR): understanding the triggers”</a:t>
            </a:r>
            <a:endParaRPr sz="1100">
              <a:latin typeface="Meiryo"/>
              <a:ea typeface="Meiryo"/>
              <a:cs typeface="Meiryo"/>
              <a:sym typeface="Meiryo"/>
            </a:endParaRPr>
          </a:p>
          <a:p>
            <a:pPr indent="0" lvl="0" marL="0" rtl="0" algn="l">
              <a:spcBef>
                <a:spcPts val="0"/>
              </a:spcBef>
              <a:spcAft>
                <a:spcPts val="0"/>
              </a:spcAft>
              <a:buClr>
                <a:schemeClr val="dk1"/>
              </a:buClr>
              <a:buSzPts val="1100"/>
              <a:buFont typeface="Arial"/>
              <a:buNone/>
            </a:pPr>
            <a:r>
              <a:rPr lang="ja" sz="1100">
                <a:solidFill>
                  <a:schemeClr val="dk1"/>
                </a:solidFill>
                <a:latin typeface="Meiryo"/>
                <a:ea typeface="Meiryo"/>
                <a:cs typeface="Meiryo"/>
                <a:sym typeface="Meiryo"/>
              </a:rPr>
              <a:t>・Ani Margawati et al.(2020) "Hubungan menonton video mukbang autonomous sensory meridian response, keinginan makan dan uang saku dengan asupan makan dan status gizi mahasiswa"</a:t>
            </a:r>
            <a:endParaRPr sz="1100">
              <a:latin typeface="Meiryo"/>
              <a:ea typeface="Meiryo"/>
              <a:cs typeface="Meiryo"/>
              <a:sym typeface="Meiryo"/>
            </a:endParaRPr>
          </a:p>
          <a:p>
            <a:pPr indent="0" lvl="0" marL="0" rtl="0" algn="l">
              <a:spcBef>
                <a:spcPts val="0"/>
              </a:spcBef>
              <a:spcAft>
                <a:spcPts val="0"/>
              </a:spcAft>
              <a:buClr>
                <a:schemeClr val="dk1"/>
              </a:buClr>
              <a:buSzPts val="1200"/>
              <a:buFont typeface="Arial"/>
              <a:buNone/>
            </a:pPr>
            <a:r>
              <a:t/>
            </a:r>
            <a:endParaRPr sz="1100">
              <a:solidFill>
                <a:schemeClr val="dk1"/>
              </a:solidFill>
              <a:highlight>
                <a:schemeClr val="lt1"/>
              </a:highlight>
            </a:endParaRPr>
          </a:p>
          <a:p>
            <a:pPr indent="0" lvl="0" marL="0" rtl="0" algn="l">
              <a:spcBef>
                <a:spcPts val="0"/>
              </a:spcBef>
              <a:spcAft>
                <a:spcPts val="0"/>
              </a:spcAft>
              <a:buClr>
                <a:schemeClr val="dk1"/>
              </a:buClr>
              <a:buSzPts val="1200"/>
              <a:buFont typeface="Arial"/>
              <a:buNone/>
            </a:pPr>
            <a:r>
              <a:t/>
            </a:r>
            <a:endParaRPr sz="1100">
              <a:solidFill>
                <a:schemeClr val="dk1"/>
              </a:solidFill>
              <a:highlight>
                <a:schemeClr val="lt1"/>
              </a:highlight>
              <a:latin typeface="Meiryo"/>
              <a:ea typeface="Meiryo"/>
              <a:cs typeface="Meiryo"/>
              <a:sym typeface="Meiryo"/>
            </a:endParaRPr>
          </a:p>
          <a:p>
            <a:pPr indent="0" lvl="0" marL="0" rtl="0" algn="l">
              <a:spcBef>
                <a:spcPts val="0"/>
              </a:spcBef>
              <a:spcAft>
                <a:spcPts val="0"/>
              </a:spcAft>
              <a:buClr>
                <a:schemeClr val="dk1"/>
              </a:buClr>
              <a:buSzPts val="1200"/>
              <a:buFont typeface="Arial"/>
              <a:buNone/>
            </a:pPr>
            <a:r>
              <a:t/>
            </a:r>
            <a:endParaRPr>
              <a:latin typeface="Quattrocento Sans"/>
              <a:ea typeface="Quattrocento Sans"/>
              <a:cs typeface="Quattrocento Sans"/>
              <a:sym typeface="Quattrocento Sans"/>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5" name="Shape 605"/>
        <p:cNvGrpSpPr/>
        <p:nvPr/>
      </p:nvGrpSpPr>
      <p:grpSpPr>
        <a:xfrm>
          <a:off x="0" y="0"/>
          <a:ext cx="0" cy="0"/>
          <a:chOff x="0" y="0"/>
          <a:chExt cx="0" cy="0"/>
        </a:xfrm>
      </p:grpSpPr>
      <p:sp>
        <p:nvSpPr>
          <p:cNvPr id="606" name="Google Shape;606;p35"/>
          <p:cNvSpPr txBox="1"/>
          <p:nvPr>
            <p:ph type="title"/>
          </p:nvPr>
        </p:nvSpPr>
        <p:spPr>
          <a:xfrm>
            <a:off x="1381250" y="937125"/>
            <a:ext cx="3878400" cy="435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ja" sz="2600">
                <a:latin typeface="Meiryo"/>
                <a:ea typeface="Meiryo"/>
                <a:cs typeface="Meiryo"/>
                <a:sym typeface="Meiryo"/>
              </a:rPr>
              <a:t>参考文献</a:t>
            </a:r>
            <a:endParaRPr sz="2600">
              <a:latin typeface="Meiryo"/>
              <a:ea typeface="Meiryo"/>
              <a:cs typeface="Meiryo"/>
              <a:sym typeface="Meiryo"/>
            </a:endParaRPr>
          </a:p>
        </p:txBody>
      </p:sp>
      <p:sp>
        <p:nvSpPr>
          <p:cNvPr id="607" name="Google Shape;607;p35"/>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Clr>
                <a:srgbClr val="000000"/>
              </a:buClr>
              <a:buSzPts val="1000"/>
              <a:buFont typeface="Arial"/>
              <a:buNone/>
            </a:pPr>
            <a:fld id="{00000000-1234-1234-1234-123412341234}" type="slidenum">
              <a:rPr lang="ja"/>
              <a:t>‹#›</a:t>
            </a:fld>
            <a:endParaRPr/>
          </a:p>
        </p:txBody>
      </p:sp>
      <p:sp>
        <p:nvSpPr>
          <p:cNvPr id="608" name="Google Shape;608;p35"/>
          <p:cNvSpPr txBox="1"/>
          <p:nvPr/>
        </p:nvSpPr>
        <p:spPr>
          <a:xfrm>
            <a:off x="674100" y="1533150"/>
            <a:ext cx="7795800" cy="3357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Arial"/>
              <a:buNone/>
            </a:pPr>
            <a:r>
              <a:rPr lang="ja" sz="1100">
                <a:solidFill>
                  <a:schemeClr val="dk1"/>
                </a:solidFill>
                <a:latin typeface="Meiryo"/>
                <a:ea typeface="Meiryo"/>
                <a:cs typeface="Meiryo"/>
                <a:sym typeface="Meiryo"/>
              </a:rPr>
              <a:t>・未来想像webマガジン：なぜ若者は音に夢中なのか？進化型のリラックス音声「ASMR」の魅力〈</a:t>
            </a:r>
            <a:r>
              <a:rPr lang="ja" sz="1100" u="sng">
                <a:solidFill>
                  <a:schemeClr val="hlink"/>
                </a:solidFill>
                <a:latin typeface="Meiryo"/>
                <a:ea typeface="Meiryo"/>
                <a:cs typeface="Meiryo"/>
                <a:sym typeface="Meiryo"/>
                <a:hlinkClick r:id="rId3"/>
              </a:rPr>
              <a:t>https://miraisozo.mizuhobank.co.jp/future/80123</a:t>
            </a:r>
            <a:r>
              <a:rPr lang="ja" sz="1100">
                <a:solidFill>
                  <a:schemeClr val="dk1"/>
                </a:solidFill>
                <a:latin typeface="Meiryo"/>
                <a:ea typeface="Meiryo"/>
                <a:cs typeface="Meiryo"/>
                <a:sym typeface="Meiryo"/>
              </a:rPr>
              <a:t>〉 (2020年9月1日)</a:t>
            </a:r>
            <a:endParaRPr sz="1100">
              <a:solidFill>
                <a:schemeClr val="dk1"/>
              </a:solidFill>
              <a:latin typeface="Meiryo"/>
              <a:ea typeface="Meiryo"/>
              <a:cs typeface="Meiryo"/>
              <a:sym typeface="Meiryo"/>
            </a:endParaRPr>
          </a:p>
          <a:p>
            <a:pPr indent="0" lvl="0" marL="0" marR="0" rtl="0" algn="l">
              <a:lnSpc>
                <a:spcPct val="100000"/>
              </a:lnSpc>
              <a:spcBef>
                <a:spcPts val="0"/>
              </a:spcBef>
              <a:spcAft>
                <a:spcPts val="0"/>
              </a:spcAft>
              <a:buClr>
                <a:srgbClr val="000000"/>
              </a:buClr>
              <a:buSzPts val="1200"/>
              <a:buFont typeface="Arial"/>
              <a:buNone/>
            </a:pPr>
            <a:r>
              <a:rPr i="0" lang="ja" sz="1100" u="none" cap="none" strike="noStrike">
                <a:solidFill>
                  <a:schemeClr val="dk1"/>
                </a:solidFill>
                <a:latin typeface="Meiryo"/>
                <a:ea typeface="Meiryo"/>
                <a:cs typeface="Meiryo"/>
                <a:sym typeface="Meiryo"/>
              </a:rPr>
              <a:t>・ケンタッキー</a:t>
            </a:r>
            <a:r>
              <a:rPr lang="ja" sz="1100">
                <a:solidFill>
                  <a:schemeClr val="dk1"/>
                </a:solidFill>
                <a:latin typeface="Meiryo"/>
                <a:ea typeface="Meiryo"/>
                <a:cs typeface="Meiryo"/>
                <a:sym typeface="Meiryo"/>
              </a:rPr>
              <a:t>〈</a:t>
            </a:r>
            <a:r>
              <a:rPr i="0" lang="ja" sz="1100" u="sng" cap="none" strike="noStrike">
                <a:solidFill>
                  <a:schemeClr val="dk1"/>
                </a:solidFill>
                <a:latin typeface="Meiryo"/>
                <a:ea typeface="Meiryo"/>
                <a:cs typeface="Meiryo"/>
                <a:sym typeface="Meiryo"/>
                <a:hlinkClick r:id="rId4">
                  <a:extLst>
                    <a:ext uri="{A12FA001-AC4F-418D-AE19-62706E023703}">
                      <ahyp:hlinkClr val="tx"/>
                    </a:ext>
                  </a:extLst>
                </a:hlinkClick>
              </a:rPr>
              <a:t>https://www.youtube.com/watch?v=ipuIjDAqryM&amp;feature=youtu.be</a:t>
            </a:r>
            <a:r>
              <a:rPr lang="ja" sz="1100">
                <a:solidFill>
                  <a:schemeClr val="dk1"/>
                </a:solidFill>
                <a:latin typeface="Meiryo"/>
                <a:ea typeface="Meiryo"/>
                <a:cs typeface="Meiryo"/>
                <a:sym typeface="Meiryo"/>
              </a:rPr>
              <a:t>〉（2020年9月1日）</a:t>
            </a:r>
            <a:endParaRPr i="0" sz="1100" u="none" cap="none" strike="noStrike">
              <a:solidFill>
                <a:schemeClr val="dk1"/>
              </a:solidFill>
              <a:latin typeface="Meiryo"/>
              <a:ea typeface="Meiryo"/>
              <a:cs typeface="Meiryo"/>
              <a:sym typeface="Meiryo"/>
            </a:endParaRPr>
          </a:p>
          <a:p>
            <a:pPr indent="0" lvl="0" marL="0" marR="0" rtl="0" algn="l">
              <a:lnSpc>
                <a:spcPct val="100000"/>
              </a:lnSpc>
              <a:spcBef>
                <a:spcPts val="0"/>
              </a:spcBef>
              <a:spcAft>
                <a:spcPts val="0"/>
              </a:spcAft>
              <a:buClr>
                <a:srgbClr val="000000"/>
              </a:buClr>
              <a:buSzPts val="1200"/>
              <a:buFont typeface="Arial"/>
              <a:buNone/>
            </a:pPr>
            <a:r>
              <a:rPr i="0" lang="ja" sz="1100" u="none" cap="none" strike="noStrike">
                <a:solidFill>
                  <a:schemeClr val="dk1"/>
                </a:solidFill>
                <a:latin typeface="Meiryo"/>
                <a:ea typeface="Meiryo"/>
                <a:cs typeface="Meiryo"/>
                <a:sym typeface="Meiryo"/>
              </a:rPr>
              <a:t>・中国DOVE CHOCOLATE</a:t>
            </a:r>
            <a:r>
              <a:rPr lang="ja" sz="1100">
                <a:solidFill>
                  <a:schemeClr val="dk1"/>
                </a:solidFill>
                <a:latin typeface="Meiryo"/>
                <a:ea typeface="Meiryo"/>
                <a:cs typeface="Meiryo"/>
                <a:sym typeface="Meiryo"/>
              </a:rPr>
              <a:t>〈</a:t>
            </a:r>
            <a:r>
              <a:rPr i="0" lang="ja" sz="1100" u="sng" cap="none" strike="noStrike">
                <a:solidFill>
                  <a:schemeClr val="dk1"/>
                </a:solidFill>
                <a:latin typeface="Meiryo"/>
                <a:ea typeface="Meiryo"/>
                <a:cs typeface="Meiryo"/>
                <a:sym typeface="Meiryo"/>
                <a:hlinkClick r:id="rId5">
                  <a:extLst>
                    <a:ext uri="{A12FA001-AC4F-418D-AE19-62706E023703}">
                      <ahyp:hlinkClr val="tx"/>
                    </a:ext>
                  </a:extLst>
                </a:hlinkClick>
              </a:rPr>
              <a:t>https://www.youtube.com/watch?v=EhwYbH5n15c&amp;feature=youtu.be</a:t>
            </a:r>
            <a:r>
              <a:rPr lang="ja" sz="1100">
                <a:solidFill>
                  <a:schemeClr val="dk1"/>
                </a:solidFill>
                <a:latin typeface="Meiryo"/>
                <a:ea typeface="Meiryo"/>
                <a:cs typeface="Meiryo"/>
                <a:sym typeface="Meiryo"/>
              </a:rPr>
              <a:t>〉（2020年9月1日）</a:t>
            </a:r>
            <a:endParaRPr i="0" sz="1100" u="none" cap="none" strike="noStrike">
              <a:solidFill>
                <a:schemeClr val="dk1"/>
              </a:solidFill>
              <a:latin typeface="Meiryo"/>
              <a:ea typeface="Meiryo"/>
              <a:cs typeface="Meiryo"/>
              <a:sym typeface="Meiryo"/>
            </a:endParaRPr>
          </a:p>
          <a:p>
            <a:pPr indent="0" lvl="0" marL="0" marR="0" rtl="0" algn="l">
              <a:lnSpc>
                <a:spcPct val="100000"/>
              </a:lnSpc>
              <a:spcBef>
                <a:spcPts val="0"/>
              </a:spcBef>
              <a:spcAft>
                <a:spcPts val="0"/>
              </a:spcAft>
              <a:buClr>
                <a:srgbClr val="000000"/>
              </a:buClr>
              <a:buSzPts val="1200"/>
              <a:buFont typeface="Arial"/>
              <a:buNone/>
            </a:pPr>
            <a:r>
              <a:rPr i="0" lang="ja" sz="1100" u="none" cap="none" strike="noStrike">
                <a:solidFill>
                  <a:schemeClr val="dk1"/>
                </a:solidFill>
                <a:latin typeface="Meiryo"/>
                <a:ea typeface="Meiryo"/>
                <a:cs typeface="Meiryo"/>
                <a:sym typeface="Meiryo"/>
              </a:rPr>
              <a:t>・Googleトレンド、ASMR</a:t>
            </a:r>
            <a:r>
              <a:rPr lang="ja" sz="1100">
                <a:solidFill>
                  <a:schemeClr val="dk1"/>
                </a:solidFill>
                <a:latin typeface="Meiryo"/>
                <a:ea typeface="Meiryo"/>
                <a:cs typeface="Meiryo"/>
                <a:sym typeface="Meiryo"/>
              </a:rPr>
              <a:t>〈</a:t>
            </a:r>
            <a:r>
              <a:rPr i="0" lang="ja" sz="1100" u="sng" cap="none" strike="noStrike">
                <a:solidFill>
                  <a:schemeClr val="dk1"/>
                </a:solidFill>
                <a:latin typeface="Meiryo"/>
                <a:ea typeface="Meiryo"/>
                <a:cs typeface="Meiryo"/>
                <a:sym typeface="Meiryo"/>
                <a:hlinkClick r:id="rId6">
                  <a:extLst>
                    <a:ext uri="{A12FA001-AC4F-418D-AE19-62706E023703}">
                      <ahyp:hlinkClr val="tx"/>
                    </a:ext>
                  </a:extLst>
                </a:hlinkClick>
              </a:rPr>
              <a:t>https://trends.google.co.jp/trends/explore?date=today%205-y&amp;geo=JP&amp;q=ASMR</a:t>
            </a:r>
            <a:r>
              <a:rPr lang="ja" sz="1100">
                <a:solidFill>
                  <a:schemeClr val="dk1"/>
                </a:solidFill>
                <a:latin typeface="Meiryo"/>
                <a:ea typeface="Meiryo"/>
                <a:cs typeface="Meiryo"/>
                <a:sym typeface="Meiryo"/>
              </a:rPr>
              <a:t>〉（2020年7月14日）</a:t>
            </a:r>
            <a:endParaRPr i="0" sz="1100" u="none" cap="none" strike="noStrike">
              <a:solidFill>
                <a:schemeClr val="dk1"/>
              </a:solidFill>
              <a:latin typeface="Meiryo"/>
              <a:ea typeface="Meiryo"/>
              <a:cs typeface="Meiryo"/>
              <a:sym typeface="Meiryo"/>
            </a:endParaRPr>
          </a:p>
          <a:p>
            <a:pPr indent="0" lvl="0" marL="0" marR="0" rtl="0" algn="l">
              <a:lnSpc>
                <a:spcPct val="100000"/>
              </a:lnSpc>
              <a:spcBef>
                <a:spcPts val="0"/>
              </a:spcBef>
              <a:spcAft>
                <a:spcPts val="0"/>
              </a:spcAft>
              <a:buClr>
                <a:srgbClr val="000000"/>
              </a:buClr>
              <a:buSzPts val="1200"/>
              <a:buFont typeface="Arial"/>
              <a:buNone/>
            </a:pPr>
            <a:r>
              <a:rPr i="0" lang="ja" sz="1100" u="none" cap="none" strike="noStrike">
                <a:solidFill>
                  <a:schemeClr val="dk1"/>
                </a:solidFill>
                <a:latin typeface="Meiryo"/>
                <a:ea typeface="Meiryo"/>
                <a:cs typeface="Meiryo"/>
                <a:sym typeface="Meiryo"/>
              </a:rPr>
              <a:t>・Googleトレンド、咀嚼音</a:t>
            </a:r>
            <a:r>
              <a:rPr lang="ja" sz="1100">
                <a:solidFill>
                  <a:schemeClr val="dk1"/>
                </a:solidFill>
                <a:latin typeface="Meiryo"/>
                <a:ea typeface="Meiryo"/>
                <a:cs typeface="Meiryo"/>
                <a:sym typeface="Meiryo"/>
              </a:rPr>
              <a:t>〈</a:t>
            </a:r>
            <a:r>
              <a:rPr i="0" lang="ja" sz="1100" u="sng" cap="none" strike="noStrike">
                <a:solidFill>
                  <a:schemeClr val="dk1"/>
                </a:solidFill>
                <a:latin typeface="Meiryo"/>
                <a:ea typeface="Meiryo"/>
                <a:cs typeface="Meiryo"/>
                <a:sym typeface="Meiryo"/>
                <a:hlinkClick r:id="rId7">
                  <a:extLst>
                    <a:ext uri="{A12FA001-AC4F-418D-AE19-62706E023703}">
                      <ahyp:hlinkClr val="tx"/>
                    </a:ext>
                  </a:extLst>
                </a:hlinkClick>
              </a:rPr>
              <a:t>https://trends.google.co.jp/trends/explore?date=today%205-y&amp;geo=JP&amp;gprop=youtube&amp;q=%E5%92%80%E5%9A%BC%E9%9F%B3</a:t>
            </a:r>
            <a:r>
              <a:rPr lang="ja" sz="1100">
                <a:solidFill>
                  <a:schemeClr val="dk1"/>
                </a:solidFill>
                <a:latin typeface="Meiryo"/>
                <a:ea typeface="Meiryo"/>
                <a:cs typeface="Meiryo"/>
                <a:sym typeface="Meiryo"/>
              </a:rPr>
              <a:t>〉（2020年7月14日）</a:t>
            </a:r>
            <a:endParaRPr i="0" sz="1100" u="none" cap="none" strike="noStrike">
              <a:solidFill>
                <a:schemeClr val="dk1"/>
              </a:solidFill>
              <a:latin typeface="Meiryo"/>
              <a:ea typeface="Meiryo"/>
              <a:cs typeface="Meiryo"/>
              <a:sym typeface="Meiryo"/>
            </a:endParaRPr>
          </a:p>
          <a:p>
            <a:pPr indent="0" lvl="0" marL="0" marR="0" rtl="0" algn="l">
              <a:lnSpc>
                <a:spcPct val="100000"/>
              </a:lnSpc>
              <a:spcBef>
                <a:spcPts val="0"/>
              </a:spcBef>
              <a:spcAft>
                <a:spcPts val="0"/>
              </a:spcAft>
              <a:buClr>
                <a:srgbClr val="000000"/>
              </a:buClr>
              <a:buSzPts val="1200"/>
              <a:buFont typeface="Arial"/>
              <a:buNone/>
            </a:pPr>
            <a:r>
              <a:rPr i="0" lang="ja" sz="1100" u="none" cap="none" strike="noStrike">
                <a:solidFill>
                  <a:schemeClr val="dk1"/>
                </a:solidFill>
                <a:latin typeface="Meiryo"/>
                <a:ea typeface="Meiryo"/>
                <a:cs typeface="Meiryo"/>
                <a:sym typeface="Meiryo"/>
              </a:rPr>
              <a:t>・特選街web【ASMRとは】読み方や意味は？人気は食べ物の咀嚼音やタッピング音</a:t>
            </a:r>
            <a:r>
              <a:rPr lang="ja" sz="1100">
                <a:solidFill>
                  <a:schemeClr val="dk1"/>
                </a:solidFill>
                <a:latin typeface="Meiryo"/>
                <a:ea typeface="Meiryo"/>
                <a:cs typeface="Meiryo"/>
                <a:sym typeface="Meiryo"/>
              </a:rPr>
              <a:t> ＜</a:t>
            </a:r>
            <a:r>
              <a:rPr lang="ja" sz="1100" u="sng">
                <a:solidFill>
                  <a:schemeClr val="hlink"/>
                </a:solidFill>
                <a:latin typeface="Meiryo"/>
                <a:ea typeface="Meiryo"/>
                <a:cs typeface="Meiryo"/>
                <a:sym typeface="Meiryo"/>
                <a:hlinkClick r:id="rId8"/>
              </a:rPr>
              <a:t>https://tokusengai.com/_ct/17348926</a:t>
            </a:r>
            <a:r>
              <a:rPr lang="ja" sz="1100">
                <a:solidFill>
                  <a:schemeClr val="dk1"/>
                </a:solidFill>
                <a:latin typeface="Meiryo"/>
                <a:ea typeface="Meiryo"/>
                <a:cs typeface="Meiryo"/>
                <a:sym typeface="Meiryo"/>
              </a:rPr>
              <a:t>〉（2020年9月1日）</a:t>
            </a:r>
            <a:endParaRPr i="0" sz="1100" u="none" cap="none" strike="noStrike">
              <a:solidFill>
                <a:schemeClr val="dk1"/>
              </a:solidFill>
              <a:latin typeface="Meiryo"/>
              <a:ea typeface="Meiryo"/>
              <a:cs typeface="Meiryo"/>
              <a:sym typeface="Meiryo"/>
            </a:endParaRPr>
          </a:p>
          <a:p>
            <a:pPr indent="0" lvl="0" marL="0" marR="0" rtl="0" algn="l">
              <a:lnSpc>
                <a:spcPct val="100000"/>
              </a:lnSpc>
              <a:spcBef>
                <a:spcPts val="0"/>
              </a:spcBef>
              <a:spcAft>
                <a:spcPts val="0"/>
              </a:spcAft>
              <a:buClr>
                <a:schemeClr val="dk1"/>
              </a:buClr>
              <a:buSzPts val="1400"/>
              <a:buFont typeface="Arial"/>
              <a:buNone/>
            </a:pPr>
            <a:r>
              <a:rPr lang="ja" sz="1100">
                <a:solidFill>
                  <a:schemeClr val="dk1"/>
                </a:solidFill>
                <a:latin typeface="Meiryo"/>
                <a:ea typeface="Meiryo"/>
                <a:cs typeface="Meiryo"/>
                <a:sym typeface="Meiryo"/>
              </a:rPr>
              <a:t>・</a:t>
            </a:r>
            <a:r>
              <a:rPr i="0" lang="ja" sz="1100" u="none" cap="none" strike="noStrike">
                <a:solidFill>
                  <a:schemeClr val="dk1"/>
                </a:solidFill>
                <a:latin typeface="Meiryo"/>
                <a:ea typeface="Meiryo"/>
                <a:cs typeface="Meiryo"/>
                <a:sym typeface="Meiryo"/>
              </a:rPr>
              <a:t>おすすめ動画＆イヤホンを紹介！より</a:t>
            </a:r>
            <a:r>
              <a:rPr lang="ja" sz="1100">
                <a:solidFill>
                  <a:schemeClr val="dk1"/>
                </a:solidFill>
                <a:latin typeface="Meiryo"/>
                <a:ea typeface="Meiryo"/>
                <a:cs typeface="Meiryo"/>
                <a:sym typeface="Meiryo"/>
              </a:rPr>
              <a:t>〈</a:t>
            </a:r>
            <a:r>
              <a:rPr i="0" lang="ja" sz="1100" u="sng" cap="none" strike="noStrike">
                <a:solidFill>
                  <a:schemeClr val="hlink"/>
                </a:solidFill>
                <a:latin typeface="Meiryo"/>
                <a:ea typeface="Meiryo"/>
                <a:cs typeface="Meiryo"/>
                <a:sym typeface="Meiryo"/>
                <a:hlinkClick r:id="rId9"/>
              </a:rPr>
              <a:t>https://tokusengai.com/_ct/17348926</a:t>
            </a:r>
            <a:r>
              <a:rPr lang="ja" sz="1100">
                <a:solidFill>
                  <a:schemeClr val="dk1"/>
                </a:solidFill>
                <a:latin typeface="Meiryo"/>
                <a:ea typeface="Meiryo"/>
                <a:cs typeface="Meiryo"/>
                <a:sym typeface="Meiryo"/>
              </a:rPr>
              <a:t>〉（2020年9月1日）</a:t>
            </a:r>
            <a:endParaRPr i="0" sz="1100" u="none" cap="none" strike="noStrike">
              <a:solidFill>
                <a:schemeClr val="dk1"/>
              </a:solidFill>
              <a:latin typeface="Meiryo"/>
              <a:ea typeface="Meiryo"/>
              <a:cs typeface="Meiryo"/>
              <a:sym typeface="Meiryo"/>
            </a:endParaRPr>
          </a:p>
          <a:p>
            <a:pPr indent="0" lvl="0" marL="0" marR="0" rtl="0" algn="l">
              <a:lnSpc>
                <a:spcPct val="100000"/>
              </a:lnSpc>
              <a:spcBef>
                <a:spcPts val="0"/>
              </a:spcBef>
              <a:spcAft>
                <a:spcPts val="0"/>
              </a:spcAft>
              <a:buClr>
                <a:srgbClr val="000000"/>
              </a:buClr>
              <a:buSzPts val="1200"/>
              <a:buFont typeface="Arial"/>
              <a:buNone/>
            </a:pPr>
            <a:r>
              <a:rPr i="0" lang="ja" sz="1100" u="none" cap="none" strike="noStrike">
                <a:solidFill>
                  <a:schemeClr val="dk1"/>
                </a:solidFill>
                <a:latin typeface="Meiryo"/>
                <a:ea typeface="Meiryo"/>
                <a:cs typeface="Meiryo"/>
                <a:sym typeface="Meiryo"/>
              </a:rPr>
              <a:t>・Spikes Asia  "DOVE CHOCOLATE PLEASURE ASMR</a:t>
            </a:r>
            <a:endParaRPr sz="1100">
              <a:solidFill>
                <a:schemeClr val="dk1"/>
              </a:solidFill>
              <a:latin typeface="Meiryo"/>
              <a:ea typeface="Meiryo"/>
              <a:cs typeface="Meiryo"/>
              <a:sym typeface="Meiryo"/>
            </a:endParaRPr>
          </a:p>
          <a:p>
            <a:pPr indent="0" lvl="0" marL="0" marR="0" rtl="0" algn="l">
              <a:lnSpc>
                <a:spcPct val="100000"/>
              </a:lnSpc>
              <a:spcBef>
                <a:spcPts val="0"/>
              </a:spcBef>
              <a:spcAft>
                <a:spcPts val="0"/>
              </a:spcAft>
              <a:buClr>
                <a:srgbClr val="000000"/>
              </a:buClr>
              <a:buSzPts val="1200"/>
              <a:buFont typeface="Arial"/>
              <a:buNone/>
            </a:pPr>
            <a:r>
              <a:rPr lang="ja" sz="1100">
                <a:solidFill>
                  <a:schemeClr val="dk1"/>
                </a:solidFill>
                <a:latin typeface="Meiryo"/>
                <a:ea typeface="Meiryo"/>
                <a:cs typeface="Meiryo"/>
                <a:sym typeface="Meiryo"/>
              </a:rPr>
              <a:t>〈</a:t>
            </a:r>
            <a:r>
              <a:rPr i="0" lang="ja" sz="1100" u="sng" cap="none" strike="noStrike">
                <a:solidFill>
                  <a:schemeClr val="hlink"/>
                </a:solidFill>
                <a:latin typeface="Meiryo"/>
                <a:ea typeface="Meiryo"/>
                <a:cs typeface="Meiryo"/>
                <a:sym typeface="Meiryo"/>
                <a:hlinkClick r:id="rId10"/>
              </a:rPr>
              <a:t>https://www2.spikes.asia/winners/2016/music/entry.cfm?entryid=975&amp;award=101&amp;order=7&amp;direction=2</a:t>
            </a:r>
            <a:r>
              <a:rPr lang="ja" sz="1100">
                <a:solidFill>
                  <a:schemeClr val="dk1"/>
                </a:solidFill>
                <a:latin typeface="Meiryo"/>
                <a:ea typeface="Meiryo"/>
                <a:cs typeface="Meiryo"/>
                <a:sym typeface="Meiryo"/>
              </a:rPr>
              <a:t>〉(2020年9月1日）</a:t>
            </a:r>
            <a:endParaRPr sz="1100">
              <a:solidFill>
                <a:schemeClr val="dk1"/>
              </a:solidFill>
              <a:latin typeface="Meiryo"/>
              <a:ea typeface="Meiryo"/>
              <a:cs typeface="Meiryo"/>
              <a:sym typeface="Meiryo"/>
            </a:endParaRPr>
          </a:p>
          <a:p>
            <a:pPr indent="0" lvl="0" marL="0" rtl="0" algn="ctr">
              <a:lnSpc>
                <a:spcPct val="115000"/>
              </a:lnSpc>
              <a:spcBef>
                <a:spcPts val="0"/>
              </a:spcBef>
              <a:spcAft>
                <a:spcPts val="0"/>
              </a:spcAft>
              <a:buClr>
                <a:schemeClr val="dk1"/>
              </a:buClr>
              <a:buSzPts val="1100"/>
              <a:buFont typeface="Arial"/>
              <a:buNone/>
            </a:pPr>
            <a:r>
              <a:t/>
            </a:r>
            <a:endParaRPr sz="1200">
              <a:solidFill>
                <a:schemeClr val="dk1"/>
              </a:solidFill>
              <a:latin typeface="Meiryo"/>
              <a:ea typeface="Meiryo"/>
              <a:cs typeface="Meiryo"/>
              <a:sym typeface="Meiryo"/>
            </a:endParaRPr>
          </a:p>
          <a:p>
            <a:pPr indent="0" lvl="0" marL="0" marR="0" rtl="0" algn="l">
              <a:lnSpc>
                <a:spcPct val="100000"/>
              </a:lnSpc>
              <a:spcBef>
                <a:spcPts val="0"/>
              </a:spcBef>
              <a:spcAft>
                <a:spcPts val="0"/>
              </a:spcAft>
              <a:buClr>
                <a:srgbClr val="000000"/>
              </a:buClr>
              <a:buSzPts val="1200"/>
              <a:buFont typeface="Arial"/>
              <a:buNone/>
            </a:pPr>
            <a:r>
              <a:t/>
            </a:r>
            <a:endParaRPr sz="1100">
              <a:solidFill>
                <a:schemeClr val="dk1"/>
              </a:solidFill>
              <a:latin typeface="Meiryo"/>
              <a:ea typeface="Meiryo"/>
              <a:cs typeface="Meiryo"/>
              <a:sym typeface="Meiryo"/>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Meiryo"/>
              <a:ea typeface="Meiryo"/>
              <a:cs typeface="Meiryo"/>
              <a:sym typeface="Meiryo"/>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5" name="Shape 275"/>
        <p:cNvGrpSpPr/>
        <p:nvPr/>
      </p:nvGrpSpPr>
      <p:grpSpPr>
        <a:xfrm>
          <a:off x="0" y="0"/>
          <a:ext cx="0" cy="0"/>
          <a:chOff x="0" y="0"/>
          <a:chExt cx="0" cy="0"/>
        </a:xfrm>
      </p:grpSpPr>
      <p:sp>
        <p:nvSpPr>
          <p:cNvPr id="276" name="Google Shape;276;p5"/>
          <p:cNvSpPr txBox="1"/>
          <p:nvPr>
            <p:ph type="title"/>
          </p:nvPr>
        </p:nvSpPr>
        <p:spPr>
          <a:xfrm>
            <a:off x="1381250" y="937125"/>
            <a:ext cx="3878400" cy="435600"/>
          </a:xfrm>
          <a:prstGeom prst="rect">
            <a:avLst/>
          </a:prstGeom>
          <a:noFill/>
          <a:ln>
            <a:noFill/>
          </a:ln>
        </p:spPr>
        <p:txBody>
          <a:bodyPr anchorCtr="0" anchor="b" bIns="34275" lIns="68575" spcFirstLastPara="1" rIns="68575" wrap="square" tIns="34275">
            <a:noAutofit/>
          </a:bodyPr>
          <a:lstStyle/>
          <a:p>
            <a:pPr indent="0" lvl="0" marL="0" rtl="0" algn="l">
              <a:lnSpc>
                <a:spcPct val="100000"/>
              </a:lnSpc>
              <a:spcBef>
                <a:spcPts val="0"/>
              </a:spcBef>
              <a:spcAft>
                <a:spcPts val="0"/>
              </a:spcAft>
              <a:buSzPts val="1400"/>
              <a:buNone/>
            </a:pPr>
            <a:r>
              <a:rPr lang="ja" sz="2600">
                <a:latin typeface="Meiryo"/>
                <a:ea typeface="Meiryo"/>
                <a:cs typeface="Meiryo"/>
                <a:sym typeface="Meiryo"/>
              </a:rPr>
              <a:t>現状分析</a:t>
            </a:r>
            <a:endParaRPr sz="2700">
              <a:latin typeface="Meiryo"/>
              <a:ea typeface="Meiryo"/>
              <a:cs typeface="Meiryo"/>
              <a:sym typeface="Meiryo"/>
            </a:endParaRPr>
          </a:p>
        </p:txBody>
      </p:sp>
      <p:sp>
        <p:nvSpPr>
          <p:cNvPr id="277" name="Google Shape;277;p5"/>
          <p:cNvSpPr txBox="1"/>
          <p:nvPr>
            <p:ph idx="4294967295" type="body"/>
          </p:nvPr>
        </p:nvSpPr>
        <p:spPr>
          <a:xfrm>
            <a:off x="435900" y="1725088"/>
            <a:ext cx="8272200" cy="2243100"/>
          </a:xfrm>
          <a:prstGeom prst="rect">
            <a:avLst/>
          </a:prstGeom>
          <a:noFill/>
          <a:ln>
            <a:noFill/>
          </a:ln>
        </p:spPr>
        <p:txBody>
          <a:bodyPr anchorCtr="0" anchor="ctr" bIns="34275" lIns="68575" spcFirstLastPara="1" rIns="68575" wrap="square" tIns="34275">
            <a:noAutofit/>
          </a:bodyPr>
          <a:lstStyle/>
          <a:p>
            <a:pPr indent="0" lvl="0" marL="0" rtl="0" algn="ctr">
              <a:lnSpc>
                <a:spcPct val="100000"/>
              </a:lnSpc>
              <a:spcBef>
                <a:spcPts val="300"/>
              </a:spcBef>
              <a:spcAft>
                <a:spcPts val="500"/>
              </a:spcAft>
              <a:buSzPts val="1200"/>
              <a:buNone/>
            </a:pPr>
            <a:r>
              <a:rPr lang="ja">
                <a:latin typeface="Meiryo"/>
                <a:ea typeface="Meiryo"/>
                <a:cs typeface="Meiryo"/>
                <a:sym typeface="Meiryo"/>
              </a:rPr>
              <a:t>皆さん、「ASMR」をご存知ですか？</a:t>
            </a:r>
            <a:endParaRPr>
              <a:latin typeface="Meiryo"/>
              <a:ea typeface="Meiryo"/>
              <a:cs typeface="Meiryo"/>
              <a:sym typeface="Meiryo"/>
            </a:endParaRPr>
          </a:p>
        </p:txBody>
      </p:sp>
      <p:sp>
        <p:nvSpPr>
          <p:cNvPr id="278" name="Google Shape;278;p5"/>
          <p:cNvSpPr txBox="1"/>
          <p:nvPr/>
        </p:nvSpPr>
        <p:spPr>
          <a:xfrm>
            <a:off x="592550" y="2262425"/>
            <a:ext cx="915900" cy="148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9" name="Google Shape;279;p5"/>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Clr>
                <a:srgbClr val="000000"/>
              </a:buClr>
              <a:buSzPts val="1000"/>
              <a:buFont typeface="Arial"/>
              <a:buNone/>
            </a:pPr>
            <a:fld id="{00000000-1234-1234-1234-123412341234}" type="slidenum">
              <a:rPr lang="ja"/>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3" name="Shape 283"/>
        <p:cNvGrpSpPr/>
        <p:nvPr/>
      </p:nvGrpSpPr>
      <p:grpSpPr>
        <a:xfrm>
          <a:off x="0" y="0"/>
          <a:ext cx="0" cy="0"/>
          <a:chOff x="0" y="0"/>
          <a:chExt cx="0" cy="0"/>
        </a:xfrm>
      </p:grpSpPr>
      <p:sp>
        <p:nvSpPr>
          <p:cNvPr id="284" name="Google Shape;284;p6"/>
          <p:cNvSpPr txBox="1"/>
          <p:nvPr>
            <p:ph type="title"/>
          </p:nvPr>
        </p:nvSpPr>
        <p:spPr>
          <a:xfrm>
            <a:off x="1381250" y="937125"/>
            <a:ext cx="3878400" cy="435600"/>
          </a:xfrm>
          <a:prstGeom prst="rect">
            <a:avLst/>
          </a:prstGeom>
          <a:noFill/>
          <a:ln>
            <a:noFill/>
          </a:ln>
        </p:spPr>
        <p:txBody>
          <a:bodyPr anchorCtr="0" anchor="b" bIns="34275" lIns="68575" spcFirstLastPara="1" rIns="68575" wrap="square" tIns="34275">
            <a:noAutofit/>
          </a:bodyPr>
          <a:lstStyle/>
          <a:p>
            <a:pPr indent="0" lvl="0" marL="0" rtl="0" algn="l">
              <a:lnSpc>
                <a:spcPct val="100000"/>
              </a:lnSpc>
              <a:spcBef>
                <a:spcPts val="0"/>
              </a:spcBef>
              <a:spcAft>
                <a:spcPts val="0"/>
              </a:spcAft>
              <a:buSzPts val="1400"/>
              <a:buNone/>
            </a:pPr>
            <a:r>
              <a:rPr lang="ja" sz="2600">
                <a:latin typeface="Meiryo"/>
                <a:ea typeface="Meiryo"/>
                <a:cs typeface="Meiryo"/>
                <a:sym typeface="Meiryo"/>
              </a:rPr>
              <a:t>現状分析：ASMRとは</a:t>
            </a:r>
            <a:endParaRPr sz="2600">
              <a:latin typeface="Meiryo"/>
              <a:ea typeface="Meiryo"/>
              <a:cs typeface="Meiryo"/>
              <a:sym typeface="Meiryo"/>
            </a:endParaRPr>
          </a:p>
        </p:txBody>
      </p:sp>
      <p:sp>
        <p:nvSpPr>
          <p:cNvPr id="285" name="Google Shape;285;p6"/>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Clr>
                <a:srgbClr val="000000"/>
              </a:buClr>
              <a:buSzPts val="1000"/>
              <a:buFont typeface="Arial"/>
              <a:buNone/>
            </a:pPr>
            <a:fld id="{00000000-1234-1234-1234-123412341234}" type="slidenum">
              <a:rPr lang="ja"/>
              <a:t>‹#›</a:t>
            </a:fld>
            <a:endParaRPr/>
          </a:p>
        </p:txBody>
      </p:sp>
      <p:sp>
        <p:nvSpPr>
          <p:cNvPr id="286" name="Google Shape;286;p6"/>
          <p:cNvSpPr txBox="1"/>
          <p:nvPr/>
        </p:nvSpPr>
        <p:spPr>
          <a:xfrm>
            <a:off x="701250" y="1768350"/>
            <a:ext cx="7741500" cy="584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900"/>
              <a:buFont typeface="Arial"/>
              <a:buNone/>
            </a:pPr>
            <a:r>
              <a:rPr b="0" i="0" lang="ja" sz="1600" u="none" cap="none" strike="noStrike">
                <a:solidFill>
                  <a:schemeClr val="dk1"/>
                </a:solidFill>
                <a:latin typeface="Meiryo"/>
                <a:ea typeface="Meiryo"/>
                <a:cs typeface="Meiryo"/>
                <a:sym typeface="Meiryo"/>
              </a:rPr>
              <a:t>Autonomous Sensory Meridian Response（自立感覚絶頂反応）</a:t>
            </a:r>
            <a:endParaRPr b="0" i="0" sz="1600" u="none" cap="none" strike="noStrike">
              <a:solidFill>
                <a:schemeClr val="dk1"/>
              </a:solidFill>
              <a:latin typeface="Meiryo"/>
              <a:ea typeface="Meiryo"/>
              <a:cs typeface="Meiryo"/>
              <a:sym typeface="Meiryo"/>
            </a:endParaRPr>
          </a:p>
        </p:txBody>
      </p:sp>
      <p:sp>
        <p:nvSpPr>
          <p:cNvPr id="287" name="Google Shape;287;p6"/>
          <p:cNvSpPr/>
          <p:nvPr/>
        </p:nvSpPr>
        <p:spPr>
          <a:xfrm>
            <a:off x="1636950" y="2485850"/>
            <a:ext cx="5870100" cy="12273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0" i="0" lang="ja" sz="1700" u="none" cap="none" strike="noStrike">
                <a:solidFill>
                  <a:schemeClr val="dk1"/>
                </a:solidFill>
                <a:latin typeface="Quattrocento Sans"/>
                <a:ea typeface="Quattrocento Sans"/>
                <a:cs typeface="Quattrocento Sans"/>
                <a:sym typeface="Quattrocento Sans"/>
              </a:rPr>
              <a:t>　　</a:t>
            </a:r>
            <a:r>
              <a:rPr b="0" i="0" lang="ja" sz="900" u="none" cap="none" strike="noStrike">
                <a:solidFill>
                  <a:schemeClr val="dk1"/>
                </a:solidFill>
                <a:latin typeface="Arial"/>
                <a:ea typeface="Arial"/>
                <a:cs typeface="Arial"/>
                <a:sym typeface="Arial"/>
              </a:rPr>
              <a:t>‘</a:t>
            </a:r>
            <a:endParaRPr b="0" i="0" sz="1600" u="none" cap="none" strike="noStrike">
              <a:solidFill>
                <a:schemeClr val="dk1"/>
              </a:solidFill>
              <a:latin typeface="Arial"/>
              <a:ea typeface="Arial"/>
              <a:cs typeface="Arial"/>
              <a:sym typeface="Arial"/>
            </a:endParaRPr>
          </a:p>
          <a:p>
            <a:pPr indent="0" lvl="0" marL="0" marR="0" rtl="0" algn="l">
              <a:lnSpc>
                <a:spcPct val="115000"/>
              </a:lnSpc>
              <a:spcBef>
                <a:spcPts val="0"/>
              </a:spcBef>
              <a:spcAft>
                <a:spcPts val="0"/>
              </a:spcAft>
              <a:buClr>
                <a:schemeClr val="dk1"/>
              </a:buClr>
              <a:buSzPts val="1100"/>
              <a:buFont typeface="Arial"/>
              <a:buNone/>
            </a:pPr>
            <a:r>
              <a:rPr b="0" i="0" lang="ja" sz="1600" u="none" cap="none" strike="noStrike">
                <a:solidFill>
                  <a:schemeClr val="dk1"/>
                </a:solidFill>
                <a:latin typeface="Meiryo"/>
                <a:ea typeface="Meiryo"/>
                <a:cs typeface="Meiryo"/>
                <a:sym typeface="Meiryo"/>
              </a:rPr>
              <a:t>"ASMR is a specific sound that gives pleasure"</a:t>
            </a:r>
            <a:endParaRPr b="0" i="0" sz="1600" u="none" cap="none" strike="noStrike">
              <a:solidFill>
                <a:schemeClr val="dk1"/>
              </a:solidFill>
              <a:latin typeface="Meiryo"/>
              <a:ea typeface="Meiryo"/>
              <a:cs typeface="Meiryo"/>
              <a:sym typeface="Meiryo"/>
            </a:endParaRPr>
          </a:p>
          <a:p>
            <a:pPr indent="0" lvl="0" marL="0" marR="0" rtl="0" algn="l">
              <a:lnSpc>
                <a:spcPct val="115000"/>
              </a:lnSpc>
              <a:spcBef>
                <a:spcPts val="0"/>
              </a:spcBef>
              <a:spcAft>
                <a:spcPts val="0"/>
              </a:spcAft>
              <a:buClr>
                <a:schemeClr val="dk1"/>
              </a:buClr>
              <a:buSzPts val="1100"/>
              <a:buFont typeface="Arial"/>
              <a:buNone/>
            </a:pPr>
            <a:r>
              <a:rPr b="0" i="0" lang="ja" sz="1600" u="none" cap="none" strike="noStrike">
                <a:solidFill>
                  <a:schemeClr val="dk1"/>
                </a:solidFill>
                <a:latin typeface="Meiryo"/>
                <a:ea typeface="Meiryo"/>
                <a:cs typeface="Meiryo"/>
                <a:sym typeface="Meiryo"/>
              </a:rPr>
              <a:t>(ASMRとは快感を与える特別な音である)</a:t>
            </a:r>
            <a:endParaRPr b="0" i="0" sz="1600" u="none" cap="none" strike="noStrike">
              <a:solidFill>
                <a:schemeClr val="dk1"/>
              </a:solidFill>
              <a:latin typeface="Meiryo"/>
              <a:ea typeface="Meiryo"/>
              <a:cs typeface="Meiryo"/>
              <a:sym typeface="Meiryo"/>
            </a:endParaRPr>
          </a:p>
          <a:p>
            <a:pPr indent="0" lvl="0" marL="0" rtl="0" algn="r">
              <a:lnSpc>
                <a:spcPct val="115000"/>
              </a:lnSpc>
              <a:spcBef>
                <a:spcPts val="0"/>
              </a:spcBef>
              <a:spcAft>
                <a:spcPts val="0"/>
              </a:spcAft>
              <a:buClr>
                <a:schemeClr val="dk1"/>
              </a:buClr>
              <a:buSzPts val="1100"/>
              <a:buFont typeface="Arial"/>
              <a:buNone/>
            </a:pPr>
            <a:r>
              <a:rPr lang="ja" sz="1600">
                <a:solidFill>
                  <a:schemeClr val="dk1"/>
                </a:solidFill>
                <a:latin typeface="Meiryo"/>
                <a:ea typeface="Meiryo"/>
                <a:cs typeface="Meiryo"/>
                <a:sym typeface="Meiryo"/>
              </a:rPr>
              <a:t>（Chae et al., 2020）</a:t>
            </a:r>
            <a:endParaRPr sz="1600">
              <a:solidFill>
                <a:schemeClr val="dk1"/>
              </a:solidFill>
              <a:latin typeface="Meiryo"/>
              <a:ea typeface="Meiryo"/>
              <a:cs typeface="Meiryo"/>
              <a:sym typeface="Meiryo"/>
            </a:endParaRPr>
          </a:p>
          <a:p>
            <a:pPr indent="0" lvl="0" marL="0" marR="0" rtl="0" algn="l">
              <a:lnSpc>
                <a:spcPct val="100000"/>
              </a:lnSpc>
              <a:spcBef>
                <a:spcPts val="0"/>
              </a:spcBef>
              <a:spcAft>
                <a:spcPts val="0"/>
              </a:spcAft>
              <a:buClr>
                <a:srgbClr val="000000"/>
              </a:buClr>
              <a:buSzPts val="1700"/>
              <a:buFont typeface="Arial"/>
              <a:buNone/>
            </a:pPr>
            <a:r>
              <a:t/>
            </a:r>
            <a:endParaRPr b="0" i="0" sz="1600" u="none" cap="none" strike="noStrike">
              <a:solidFill>
                <a:schemeClr val="dk1"/>
              </a:solidFill>
              <a:latin typeface="Meiryo"/>
              <a:ea typeface="Meiryo"/>
              <a:cs typeface="Meiryo"/>
              <a:sym typeface="Meiryo"/>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1" name="Shape 291"/>
        <p:cNvGrpSpPr/>
        <p:nvPr/>
      </p:nvGrpSpPr>
      <p:grpSpPr>
        <a:xfrm>
          <a:off x="0" y="0"/>
          <a:ext cx="0" cy="0"/>
          <a:chOff x="0" y="0"/>
          <a:chExt cx="0" cy="0"/>
        </a:xfrm>
      </p:grpSpPr>
      <p:sp>
        <p:nvSpPr>
          <p:cNvPr id="292" name="Google Shape;292;p7"/>
          <p:cNvSpPr/>
          <p:nvPr/>
        </p:nvSpPr>
        <p:spPr>
          <a:xfrm>
            <a:off x="764100" y="1761075"/>
            <a:ext cx="7615800" cy="28188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lnSpc>
                <a:spcPct val="115000"/>
              </a:lnSpc>
              <a:spcBef>
                <a:spcPts val="0"/>
              </a:spcBef>
              <a:spcAft>
                <a:spcPts val="0"/>
              </a:spcAft>
              <a:buClr>
                <a:schemeClr val="dk1"/>
              </a:buClr>
              <a:buSzPts val="1600"/>
              <a:buFont typeface="Arial"/>
              <a:buNone/>
            </a:pPr>
            <a:r>
              <a:t/>
            </a:r>
            <a:endParaRPr sz="1600">
              <a:solidFill>
                <a:schemeClr val="dk1"/>
              </a:solidFill>
              <a:latin typeface="Meiryo"/>
              <a:ea typeface="Meiryo"/>
              <a:cs typeface="Meiryo"/>
              <a:sym typeface="Meiryo"/>
            </a:endParaRPr>
          </a:p>
          <a:p>
            <a:pPr indent="0" lvl="0" marL="0" rtl="0" algn="l">
              <a:lnSpc>
                <a:spcPct val="115000"/>
              </a:lnSpc>
              <a:spcBef>
                <a:spcPts val="0"/>
              </a:spcBef>
              <a:spcAft>
                <a:spcPts val="0"/>
              </a:spcAft>
              <a:buClr>
                <a:schemeClr val="dk1"/>
              </a:buClr>
              <a:buSzPts val="1600"/>
              <a:buFont typeface="Arial"/>
              <a:buNone/>
            </a:pPr>
            <a:r>
              <a:rPr lang="ja" sz="1600">
                <a:solidFill>
                  <a:schemeClr val="dk1"/>
                </a:solidFill>
                <a:latin typeface="Meiryo"/>
                <a:ea typeface="Meiryo"/>
                <a:cs typeface="Meiryo"/>
                <a:sym typeface="Meiryo"/>
              </a:rPr>
              <a:t>Instagramでは、「#asmr」を付けた動画投稿が600万件を超え、2018年のメイントレンドとなった。</a:t>
            </a:r>
            <a:endParaRPr sz="1600">
              <a:solidFill>
                <a:schemeClr val="dk1"/>
              </a:solidFill>
              <a:latin typeface="Meiryo"/>
              <a:ea typeface="Meiryo"/>
              <a:cs typeface="Meiryo"/>
              <a:sym typeface="Meiryo"/>
            </a:endParaRPr>
          </a:p>
          <a:p>
            <a:pPr indent="0" lvl="0" marL="0" rtl="0" algn="l">
              <a:lnSpc>
                <a:spcPct val="115000"/>
              </a:lnSpc>
              <a:spcBef>
                <a:spcPts val="0"/>
              </a:spcBef>
              <a:spcAft>
                <a:spcPts val="0"/>
              </a:spcAft>
              <a:buClr>
                <a:schemeClr val="dk1"/>
              </a:buClr>
              <a:buSzPts val="1600"/>
              <a:buFont typeface="Arial"/>
              <a:buNone/>
            </a:pPr>
            <a:r>
              <a:t/>
            </a:r>
            <a:endParaRPr sz="1600">
              <a:solidFill>
                <a:schemeClr val="dk1"/>
              </a:solidFill>
              <a:latin typeface="Meiryo"/>
              <a:ea typeface="Meiryo"/>
              <a:cs typeface="Meiryo"/>
              <a:sym typeface="Meiryo"/>
            </a:endParaRPr>
          </a:p>
          <a:p>
            <a:pPr indent="0" lvl="0" marL="0" rtl="0" algn="l">
              <a:lnSpc>
                <a:spcPct val="115000"/>
              </a:lnSpc>
              <a:spcBef>
                <a:spcPts val="0"/>
              </a:spcBef>
              <a:spcAft>
                <a:spcPts val="0"/>
              </a:spcAft>
              <a:buClr>
                <a:schemeClr val="dk1"/>
              </a:buClr>
              <a:buSzPts val="1600"/>
              <a:buFont typeface="Arial"/>
              <a:buNone/>
            </a:pPr>
            <a:r>
              <a:rPr lang="ja" sz="1600">
                <a:solidFill>
                  <a:schemeClr val="dk1"/>
                </a:solidFill>
                <a:latin typeface="Meiryo"/>
                <a:ea typeface="Meiryo"/>
                <a:cs typeface="Meiryo"/>
                <a:sym typeface="Meiryo"/>
              </a:rPr>
              <a:t>YouTubeでASMR動画を検索すると、1200万以上の動画が見つかる。</a:t>
            </a:r>
            <a:endParaRPr sz="1600">
              <a:solidFill>
                <a:schemeClr val="dk1"/>
              </a:solidFill>
              <a:latin typeface="Meiryo"/>
              <a:ea typeface="Meiryo"/>
              <a:cs typeface="Meiryo"/>
              <a:sym typeface="Meiryo"/>
            </a:endParaRPr>
          </a:p>
          <a:p>
            <a:pPr indent="0" lvl="0" marL="0" rtl="0" algn="l">
              <a:lnSpc>
                <a:spcPct val="115000"/>
              </a:lnSpc>
              <a:spcBef>
                <a:spcPts val="0"/>
              </a:spcBef>
              <a:spcAft>
                <a:spcPts val="0"/>
              </a:spcAft>
              <a:buClr>
                <a:schemeClr val="dk1"/>
              </a:buClr>
              <a:buSzPts val="1600"/>
              <a:buFont typeface="Arial"/>
              <a:buNone/>
            </a:pPr>
            <a:r>
              <a:t/>
            </a:r>
            <a:endParaRPr sz="1600">
              <a:solidFill>
                <a:schemeClr val="dk1"/>
              </a:solidFill>
              <a:latin typeface="Meiryo"/>
              <a:ea typeface="Meiryo"/>
              <a:cs typeface="Meiryo"/>
              <a:sym typeface="Meiryo"/>
            </a:endParaRPr>
          </a:p>
          <a:p>
            <a:pPr indent="0" lvl="0" marL="0" rtl="0" algn="l">
              <a:lnSpc>
                <a:spcPct val="115000"/>
              </a:lnSpc>
              <a:spcBef>
                <a:spcPts val="0"/>
              </a:spcBef>
              <a:spcAft>
                <a:spcPts val="0"/>
              </a:spcAft>
              <a:buClr>
                <a:schemeClr val="dk1"/>
              </a:buClr>
              <a:buSzPts val="1600"/>
              <a:buFont typeface="Arial"/>
              <a:buNone/>
            </a:pPr>
            <a:r>
              <a:rPr lang="ja" sz="1600">
                <a:solidFill>
                  <a:schemeClr val="dk1"/>
                </a:solidFill>
                <a:latin typeface="Meiryo"/>
                <a:ea typeface="Meiryo"/>
                <a:cs typeface="Meiryo"/>
                <a:sym typeface="Meiryo"/>
              </a:rPr>
              <a:t>ASMR配信者の1人であるASMRダーリンのチャンネルは240万人以上の登録者を持ち、3000万回以上の再生回数を受けている動画も存在する。</a:t>
            </a:r>
            <a:endParaRPr sz="1600">
              <a:solidFill>
                <a:schemeClr val="dk1"/>
              </a:solidFill>
              <a:latin typeface="Meiryo"/>
              <a:ea typeface="Meiryo"/>
              <a:cs typeface="Meiryo"/>
              <a:sym typeface="Meiryo"/>
            </a:endParaRPr>
          </a:p>
          <a:p>
            <a:pPr indent="0" lvl="0" marL="0" rtl="0" algn="l">
              <a:lnSpc>
                <a:spcPct val="115000"/>
              </a:lnSpc>
              <a:spcBef>
                <a:spcPts val="0"/>
              </a:spcBef>
              <a:spcAft>
                <a:spcPts val="0"/>
              </a:spcAft>
              <a:buClr>
                <a:schemeClr val="dk1"/>
              </a:buClr>
              <a:buSzPts val="1600"/>
              <a:buFont typeface="Arial"/>
              <a:buNone/>
            </a:pPr>
            <a:r>
              <a:t/>
            </a:r>
            <a:endParaRPr sz="1600">
              <a:solidFill>
                <a:schemeClr val="dk1"/>
              </a:solidFill>
              <a:latin typeface="Meiryo"/>
              <a:ea typeface="Meiryo"/>
              <a:cs typeface="Meiryo"/>
              <a:sym typeface="Meiryo"/>
            </a:endParaRPr>
          </a:p>
          <a:p>
            <a:pPr indent="0" lvl="0" marL="0" rtl="0" algn="r">
              <a:spcBef>
                <a:spcPts val="0"/>
              </a:spcBef>
              <a:spcAft>
                <a:spcPts val="0"/>
              </a:spcAft>
              <a:buClr>
                <a:schemeClr val="dk1"/>
              </a:buClr>
              <a:buSzPts val="1600"/>
              <a:buFont typeface="Arial"/>
              <a:buNone/>
            </a:pPr>
            <a:r>
              <a:rPr lang="ja" sz="1600">
                <a:solidFill>
                  <a:schemeClr val="dk1"/>
                </a:solidFill>
                <a:latin typeface="Meiryo"/>
                <a:ea typeface="Meiryo"/>
                <a:cs typeface="Meiryo"/>
                <a:sym typeface="Meiryo"/>
              </a:rPr>
              <a:t>（Antnova, 2019）</a:t>
            </a:r>
            <a:endParaRPr sz="1600">
              <a:solidFill>
                <a:schemeClr val="dk1"/>
              </a:solidFill>
              <a:latin typeface="Meiryo"/>
              <a:ea typeface="Meiryo"/>
              <a:cs typeface="Meiryo"/>
              <a:sym typeface="Meiryo"/>
            </a:endParaRPr>
          </a:p>
          <a:p>
            <a:pPr indent="0" lvl="0" marL="0" rtl="0" algn="r">
              <a:spcBef>
                <a:spcPts val="0"/>
              </a:spcBef>
              <a:spcAft>
                <a:spcPts val="0"/>
              </a:spcAft>
              <a:buClr>
                <a:schemeClr val="dk1"/>
              </a:buClr>
              <a:buSzPts val="1600"/>
              <a:buFont typeface="Arial"/>
              <a:buNone/>
            </a:pPr>
            <a:r>
              <a:rPr lang="ja">
                <a:solidFill>
                  <a:schemeClr val="dk1"/>
                </a:solidFill>
                <a:latin typeface="Quattrocento Sans"/>
                <a:ea typeface="Quattrocento Sans"/>
                <a:cs typeface="Quattrocento Sans"/>
                <a:sym typeface="Quattrocento Sans"/>
              </a:rPr>
              <a:t> </a:t>
            </a:r>
            <a:endParaRPr/>
          </a:p>
        </p:txBody>
      </p:sp>
      <p:sp>
        <p:nvSpPr>
          <p:cNvPr id="293" name="Google Shape;293;p7"/>
          <p:cNvSpPr txBox="1"/>
          <p:nvPr>
            <p:ph type="title"/>
          </p:nvPr>
        </p:nvSpPr>
        <p:spPr>
          <a:xfrm>
            <a:off x="1381250" y="937125"/>
            <a:ext cx="4366500" cy="4356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000"/>
              <a:buNone/>
            </a:pPr>
            <a:r>
              <a:rPr lang="ja" sz="2600">
                <a:latin typeface="Meiryo"/>
                <a:ea typeface="Meiryo"/>
                <a:cs typeface="Meiryo"/>
                <a:sym typeface="Meiryo"/>
              </a:rPr>
              <a:t>現状分析：ASMRの注目度</a:t>
            </a:r>
            <a:endParaRPr sz="2600">
              <a:latin typeface="Meiryo"/>
              <a:ea typeface="Meiryo"/>
              <a:cs typeface="Meiryo"/>
              <a:sym typeface="Meiryo"/>
            </a:endParaRPr>
          </a:p>
        </p:txBody>
      </p:sp>
      <p:sp>
        <p:nvSpPr>
          <p:cNvPr id="294" name="Google Shape;294;p7"/>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Clr>
                <a:srgbClr val="000000"/>
              </a:buClr>
              <a:buSzPts val="1000"/>
              <a:buFont typeface="Arial"/>
              <a:buNone/>
            </a:pPr>
            <a:fld id="{00000000-1234-1234-1234-123412341234}" type="slidenum">
              <a:rPr lang="ja"/>
              <a:t>‹#›</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8" name="Shape 298"/>
        <p:cNvGrpSpPr/>
        <p:nvPr/>
      </p:nvGrpSpPr>
      <p:grpSpPr>
        <a:xfrm>
          <a:off x="0" y="0"/>
          <a:ext cx="0" cy="0"/>
          <a:chOff x="0" y="0"/>
          <a:chExt cx="0" cy="0"/>
        </a:xfrm>
      </p:grpSpPr>
      <p:sp>
        <p:nvSpPr>
          <p:cNvPr id="299" name="Google Shape;299;p8"/>
          <p:cNvSpPr txBox="1"/>
          <p:nvPr>
            <p:ph type="title"/>
          </p:nvPr>
        </p:nvSpPr>
        <p:spPr>
          <a:xfrm>
            <a:off x="1381250" y="937125"/>
            <a:ext cx="5068200" cy="450000"/>
          </a:xfrm>
          <a:prstGeom prst="rect">
            <a:avLst/>
          </a:prstGeom>
          <a:noFill/>
          <a:ln>
            <a:noFill/>
          </a:ln>
        </p:spPr>
        <p:txBody>
          <a:bodyPr anchorCtr="0" anchor="b" bIns="34275" lIns="68575" spcFirstLastPara="1" rIns="68575" wrap="square" tIns="34275">
            <a:noAutofit/>
          </a:bodyPr>
          <a:lstStyle/>
          <a:p>
            <a:pPr indent="0" lvl="0" marL="0" rtl="0" algn="l">
              <a:lnSpc>
                <a:spcPct val="100000"/>
              </a:lnSpc>
              <a:spcBef>
                <a:spcPts val="0"/>
              </a:spcBef>
              <a:spcAft>
                <a:spcPts val="0"/>
              </a:spcAft>
              <a:buSzPts val="1400"/>
              <a:buNone/>
            </a:pPr>
            <a:r>
              <a:rPr lang="ja" sz="2600">
                <a:latin typeface="Meiryo"/>
                <a:ea typeface="Meiryo"/>
                <a:cs typeface="Meiryo"/>
                <a:sym typeface="Meiryo"/>
              </a:rPr>
              <a:t>現状分析：「ASMR」の注目度</a:t>
            </a:r>
            <a:endParaRPr sz="2600">
              <a:latin typeface="Meiryo"/>
              <a:ea typeface="Meiryo"/>
              <a:cs typeface="Meiryo"/>
              <a:sym typeface="Meiryo"/>
            </a:endParaRPr>
          </a:p>
        </p:txBody>
      </p:sp>
      <p:pic>
        <p:nvPicPr>
          <p:cNvPr id="300" name="Google Shape;300;p8"/>
          <p:cNvPicPr preferRelativeResize="0"/>
          <p:nvPr/>
        </p:nvPicPr>
        <p:blipFill rotWithShape="1">
          <a:blip r:embed="rId3">
            <a:alphaModFix/>
          </a:blip>
          <a:srcRect b="0" l="0" r="0" t="0"/>
          <a:stretch/>
        </p:blipFill>
        <p:spPr>
          <a:xfrm>
            <a:off x="1381250" y="1960613"/>
            <a:ext cx="3422476" cy="2471775"/>
          </a:xfrm>
          <a:prstGeom prst="rect">
            <a:avLst/>
          </a:prstGeom>
          <a:noFill/>
          <a:ln>
            <a:noFill/>
          </a:ln>
        </p:spPr>
      </p:pic>
      <p:sp>
        <p:nvSpPr>
          <p:cNvPr id="301" name="Google Shape;301;p8"/>
          <p:cNvSpPr txBox="1"/>
          <p:nvPr/>
        </p:nvSpPr>
        <p:spPr>
          <a:xfrm>
            <a:off x="1425425" y="4551300"/>
            <a:ext cx="7117800" cy="592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300"/>
              <a:buFont typeface="Arial"/>
              <a:buNone/>
            </a:pPr>
            <a:r>
              <a:rPr b="0" i="0" lang="ja" sz="1200" u="none" cap="none" strike="noStrike">
                <a:solidFill>
                  <a:srgbClr val="000000"/>
                </a:solidFill>
                <a:latin typeface="Meiryo"/>
                <a:ea typeface="Meiryo"/>
                <a:cs typeface="Meiryo"/>
                <a:sym typeface="Meiryo"/>
              </a:rPr>
              <a:t>出所：Googleトレンド　</a:t>
            </a:r>
            <a:endParaRPr b="0" i="0" sz="1200" u="none" cap="none" strike="noStrike">
              <a:solidFill>
                <a:srgbClr val="000000"/>
              </a:solidFill>
              <a:latin typeface="Meiryo"/>
              <a:ea typeface="Meiryo"/>
              <a:cs typeface="Meiryo"/>
              <a:sym typeface="Meiryo"/>
            </a:endParaRPr>
          </a:p>
          <a:p>
            <a:pPr indent="0" lvl="0" marL="0" marR="0" rtl="0" algn="l">
              <a:lnSpc>
                <a:spcPct val="100000"/>
              </a:lnSpc>
              <a:spcBef>
                <a:spcPts val="0"/>
              </a:spcBef>
              <a:spcAft>
                <a:spcPts val="0"/>
              </a:spcAft>
              <a:buClr>
                <a:srgbClr val="000000"/>
              </a:buClr>
              <a:buSzPts val="1300"/>
              <a:buFont typeface="Arial"/>
              <a:buNone/>
            </a:pPr>
            <a:r>
              <a:rPr b="0" i="0" lang="ja" sz="1200" u="none" cap="none" strike="noStrike">
                <a:solidFill>
                  <a:srgbClr val="000000"/>
                </a:solidFill>
                <a:latin typeface="Meiryo"/>
                <a:ea typeface="Meiryo"/>
                <a:cs typeface="Meiryo"/>
                <a:sym typeface="Meiryo"/>
              </a:rPr>
              <a:t>（検索キーワード：「ASMR」、国：日本、Googleサービス：ウェ</a:t>
            </a:r>
            <a:r>
              <a:rPr b="0" i="0" lang="ja" sz="1200" u="none" cap="none" strike="noStrike">
                <a:solidFill>
                  <a:srgbClr val="000000"/>
                </a:solidFill>
                <a:latin typeface="Meiryo"/>
                <a:ea typeface="Meiryo"/>
                <a:cs typeface="Meiryo"/>
                <a:sym typeface="Meiryo"/>
              </a:rPr>
              <a:t>ブ検</a:t>
            </a:r>
            <a:r>
              <a:rPr b="0" i="0" lang="ja" sz="1200" u="none" cap="none" strike="noStrike">
                <a:solidFill>
                  <a:srgbClr val="000000"/>
                </a:solidFill>
                <a:latin typeface="Meiryo"/>
                <a:ea typeface="Meiryo"/>
                <a:cs typeface="Meiryo"/>
                <a:sym typeface="Meiryo"/>
              </a:rPr>
              <a:t>索</a:t>
            </a:r>
            <a:r>
              <a:rPr lang="ja" sz="1200">
                <a:latin typeface="Meiryo"/>
                <a:ea typeface="Meiryo"/>
                <a:cs typeface="Meiryo"/>
                <a:sym typeface="Meiryo"/>
              </a:rPr>
              <a:t> </a:t>
            </a:r>
            <a:r>
              <a:rPr lang="ja" sz="1200">
                <a:solidFill>
                  <a:schemeClr val="dk1"/>
                </a:solidFill>
                <a:latin typeface="Meiryo"/>
                <a:ea typeface="Meiryo"/>
                <a:cs typeface="Meiryo"/>
                <a:sym typeface="Meiryo"/>
              </a:rPr>
              <a:t>2020年7月14日時点</a:t>
            </a:r>
            <a:r>
              <a:rPr b="0" i="0" lang="ja" sz="1200" u="none" cap="none" strike="noStrike">
                <a:solidFill>
                  <a:srgbClr val="000000"/>
                </a:solidFill>
                <a:latin typeface="Meiryo"/>
                <a:ea typeface="Meiryo"/>
                <a:cs typeface="Meiryo"/>
                <a:sym typeface="Meiryo"/>
              </a:rPr>
              <a:t>）</a:t>
            </a:r>
            <a:endParaRPr b="0" i="0" sz="1200" u="none" cap="none" strike="noStrike">
              <a:solidFill>
                <a:srgbClr val="000000"/>
              </a:solidFill>
              <a:latin typeface="Meiryo"/>
              <a:ea typeface="Meiryo"/>
              <a:cs typeface="Meiryo"/>
              <a:sym typeface="Meiryo"/>
            </a:endParaRPr>
          </a:p>
        </p:txBody>
      </p:sp>
      <p:sp>
        <p:nvSpPr>
          <p:cNvPr id="302" name="Google Shape;302;p8"/>
          <p:cNvSpPr txBox="1"/>
          <p:nvPr/>
        </p:nvSpPr>
        <p:spPr>
          <a:xfrm>
            <a:off x="5470175" y="2428050"/>
            <a:ext cx="3564900" cy="1536900"/>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1600"/>
              <a:buFont typeface="Arial"/>
              <a:buNone/>
            </a:pPr>
            <a:r>
              <a:rPr b="0" i="0" lang="ja" sz="2000" u="none" cap="none" strike="noStrike">
                <a:solidFill>
                  <a:srgbClr val="000000"/>
                </a:solidFill>
                <a:latin typeface="Meiryo"/>
                <a:ea typeface="Meiryo"/>
                <a:cs typeface="Meiryo"/>
                <a:sym typeface="Meiryo"/>
              </a:rPr>
              <a:t>検索数が</a:t>
            </a:r>
            <a:r>
              <a:rPr b="0" i="0" lang="ja" sz="2000" u="none" cap="none" strike="noStrike">
                <a:solidFill>
                  <a:srgbClr val="FF0000"/>
                </a:solidFill>
                <a:latin typeface="Meiryo"/>
                <a:ea typeface="Meiryo"/>
                <a:cs typeface="Meiryo"/>
                <a:sym typeface="Meiryo"/>
              </a:rPr>
              <a:t>急上昇</a:t>
            </a:r>
            <a:r>
              <a:rPr b="0" i="0" lang="ja" sz="2000" u="none" cap="none" strike="noStrike">
                <a:solidFill>
                  <a:srgbClr val="000000"/>
                </a:solidFill>
                <a:latin typeface="Meiryo"/>
                <a:ea typeface="Meiryo"/>
                <a:cs typeface="Meiryo"/>
                <a:sym typeface="Meiryo"/>
              </a:rPr>
              <a:t>している</a:t>
            </a:r>
            <a:endParaRPr b="0" i="0" sz="2000" u="none" cap="none" strike="noStrike">
              <a:solidFill>
                <a:srgbClr val="000000"/>
              </a:solidFill>
              <a:latin typeface="Meiryo"/>
              <a:ea typeface="Meiryo"/>
              <a:cs typeface="Meiryo"/>
              <a:sym typeface="Meiryo"/>
            </a:endParaRPr>
          </a:p>
          <a:p>
            <a:pPr indent="0" lvl="0" marL="0" marR="0" rtl="0" algn="l">
              <a:lnSpc>
                <a:spcPct val="150000"/>
              </a:lnSpc>
              <a:spcBef>
                <a:spcPts val="0"/>
              </a:spcBef>
              <a:spcAft>
                <a:spcPts val="0"/>
              </a:spcAft>
              <a:buClr>
                <a:srgbClr val="000000"/>
              </a:buClr>
              <a:buSzPts val="1600"/>
              <a:buFont typeface="Arial"/>
              <a:buNone/>
            </a:pPr>
            <a:r>
              <a:t/>
            </a:r>
            <a:endParaRPr b="0" i="0" sz="2200" u="none" cap="none" strike="noStrike">
              <a:solidFill>
                <a:srgbClr val="000000"/>
              </a:solidFill>
              <a:latin typeface="Meiryo"/>
              <a:ea typeface="Meiryo"/>
              <a:cs typeface="Meiryo"/>
              <a:sym typeface="Meiryo"/>
            </a:endParaRPr>
          </a:p>
          <a:p>
            <a:pPr indent="0" lvl="0" marL="0" marR="0" rtl="0" algn="l">
              <a:lnSpc>
                <a:spcPct val="150000"/>
              </a:lnSpc>
              <a:spcBef>
                <a:spcPts val="0"/>
              </a:spcBef>
              <a:spcAft>
                <a:spcPts val="0"/>
              </a:spcAft>
              <a:buClr>
                <a:srgbClr val="000000"/>
              </a:buClr>
              <a:buSzPts val="1600"/>
              <a:buFont typeface="Arial"/>
              <a:buNone/>
            </a:pPr>
            <a:r>
              <a:rPr b="0" i="0" lang="ja" sz="2000" u="none" cap="none" strike="noStrike">
                <a:solidFill>
                  <a:srgbClr val="FF0000"/>
                </a:solidFill>
                <a:latin typeface="Meiryo"/>
                <a:ea typeface="Meiryo"/>
                <a:cs typeface="Meiryo"/>
                <a:sym typeface="Meiryo"/>
              </a:rPr>
              <a:t>ASMRが注目されている</a:t>
            </a:r>
            <a:endParaRPr b="0" i="0" sz="2000" u="none" cap="none" strike="noStrike">
              <a:solidFill>
                <a:srgbClr val="FF0000"/>
              </a:solidFill>
              <a:latin typeface="Meiryo"/>
              <a:ea typeface="Meiryo"/>
              <a:cs typeface="Meiryo"/>
              <a:sym typeface="Meiryo"/>
            </a:endParaRPr>
          </a:p>
        </p:txBody>
      </p:sp>
      <p:sp>
        <p:nvSpPr>
          <p:cNvPr id="303" name="Google Shape;303;p8"/>
          <p:cNvSpPr txBox="1"/>
          <p:nvPr/>
        </p:nvSpPr>
        <p:spPr>
          <a:xfrm>
            <a:off x="1381250" y="1602563"/>
            <a:ext cx="3179400" cy="511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0" i="0" lang="ja" sz="1200" u="none" cap="none" strike="noStrike">
                <a:solidFill>
                  <a:srgbClr val="000000"/>
                </a:solidFill>
                <a:latin typeface="Meiryo"/>
                <a:ea typeface="Meiryo"/>
                <a:cs typeface="Meiryo"/>
                <a:sym typeface="Meiryo"/>
              </a:rPr>
              <a:t>「ASMR」の注目度</a:t>
            </a:r>
            <a:endParaRPr b="0" i="0" sz="1200" u="none" cap="none" strike="noStrike">
              <a:solidFill>
                <a:srgbClr val="000000"/>
              </a:solidFill>
              <a:latin typeface="Meiryo"/>
              <a:ea typeface="Meiryo"/>
              <a:cs typeface="Meiryo"/>
              <a:sym typeface="Meiryo"/>
            </a:endParaRPr>
          </a:p>
        </p:txBody>
      </p:sp>
      <p:sp>
        <p:nvSpPr>
          <p:cNvPr id="304" name="Google Shape;304;p8"/>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Clr>
                <a:srgbClr val="000000"/>
              </a:buClr>
              <a:buSzPts val="1000"/>
              <a:buFont typeface="Arial"/>
              <a:buNone/>
            </a:pPr>
            <a:fld id="{00000000-1234-1234-1234-123412341234}" type="slidenum">
              <a:rPr lang="ja"/>
              <a:t>‹#›</a:t>
            </a:fld>
            <a:endParaRPr/>
          </a:p>
        </p:txBody>
      </p:sp>
      <p:sp>
        <p:nvSpPr>
          <p:cNvPr id="305" name="Google Shape;305;p8"/>
          <p:cNvSpPr/>
          <p:nvPr/>
        </p:nvSpPr>
        <p:spPr>
          <a:xfrm>
            <a:off x="6668849" y="2999700"/>
            <a:ext cx="462900" cy="393600"/>
          </a:xfrm>
          <a:prstGeom prst="down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6" name="Google Shape;306;p8"/>
          <p:cNvSpPr txBox="1"/>
          <p:nvPr/>
        </p:nvSpPr>
        <p:spPr>
          <a:xfrm>
            <a:off x="1584925" y="2526350"/>
            <a:ext cx="426600" cy="426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ja" sz="1100">
                <a:solidFill>
                  <a:srgbClr val="CCCCCC"/>
                </a:solidFill>
                <a:latin typeface="Quattrocento Sans"/>
                <a:ea typeface="Quattrocento Sans"/>
                <a:cs typeface="Quattrocento Sans"/>
                <a:sym typeface="Quattrocento Sans"/>
              </a:rPr>
              <a:t>(%)</a:t>
            </a:r>
            <a:endParaRPr sz="1100">
              <a:solidFill>
                <a:srgbClr val="CCCCCC"/>
              </a:solidFill>
              <a:latin typeface="Quattrocento Sans"/>
              <a:ea typeface="Quattrocento Sans"/>
              <a:cs typeface="Quattrocento Sans"/>
              <a:sym typeface="Quattrocento Sans"/>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 name="Shape 310"/>
        <p:cNvGrpSpPr/>
        <p:nvPr/>
      </p:nvGrpSpPr>
      <p:grpSpPr>
        <a:xfrm>
          <a:off x="0" y="0"/>
          <a:ext cx="0" cy="0"/>
          <a:chOff x="0" y="0"/>
          <a:chExt cx="0" cy="0"/>
        </a:xfrm>
      </p:grpSpPr>
      <p:sp>
        <p:nvSpPr>
          <p:cNvPr id="311" name="Google Shape;311;p9"/>
          <p:cNvSpPr txBox="1"/>
          <p:nvPr>
            <p:ph type="title"/>
          </p:nvPr>
        </p:nvSpPr>
        <p:spPr>
          <a:xfrm>
            <a:off x="1381250" y="937125"/>
            <a:ext cx="5371200" cy="483600"/>
          </a:xfrm>
          <a:prstGeom prst="rect">
            <a:avLst/>
          </a:prstGeom>
          <a:noFill/>
          <a:ln>
            <a:noFill/>
          </a:ln>
        </p:spPr>
        <p:txBody>
          <a:bodyPr anchorCtr="0" anchor="b" bIns="34275" lIns="68575" spcFirstLastPara="1" rIns="68575" wrap="square" tIns="34275">
            <a:noAutofit/>
          </a:bodyPr>
          <a:lstStyle/>
          <a:p>
            <a:pPr indent="0" lvl="0" marL="0" rtl="0" algn="l">
              <a:lnSpc>
                <a:spcPct val="100000"/>
              </a:lnSpc>
              <a:spcBef>
                <a:spcPts val="0"/>
              </a:spcBef>
              <a:spcAft>
                <a:spcPts val="0"/>
              </a:spcAft>
              <a:buSzPts val="1400"/>
              <a:buNone/>
            </a:pPr>
            <a:r>
              <a:rPr lang="ja" sz="2600">
                <a:latin typeface="Meiryo"/>
                <a:ea typeface="Meiryo"/>
                <a:cs typeface="Meiryo"/>
                <a:sym typeface="Meiryo"/>
              </a:rPr>
              <a:t>現状分析：ASMR動画とは</a:t>
            </a:r>
            <a:endParaRPr sz="2600">
              <a:latin typeface="Meiryo"/>
              <a:ea typeface="Meiryo"/>
              <a:cs typeface="Meiryo"/>
              <a:sym typeface="Meiryo"/>
            </a:endParaRPr>
          </a:p>
        </p:txBody>
      </p:sp>
      <p:sp>
        <p:nvSpPr>
          <p:cNvPr id="312" name="Google Shape;312;p9"/>
          <p:cNvSpPr txBox="1"/>
          <p:nvPr>
            <p:ph idx="4294967295" type="body"/>
          </p:nvPr>
        </p:nvSpPr>
        <p:spPr>
          <a:xfrm>
            <a:off x="273750" y="3572050"/>
            <a:ext cx="8596500" cy="1571400"/>
          </a:xfrm>
          <a:prstGeom prst="rect">
            <a:avLst/>
          </a:prstGeom>
          <a:solidFill>
            <a:srgbClr val="FFFFFF"/>
          </a:solidFill>
          <a:ln>
            <a:noFill/>
          </a:ln>
        </p:spPr>
        <p:txBody>
          <a:bodyPr anchorCtr="0" anchor="ctr" bIns="34275" lIns="68575" spcFirstLastPara="1" rIns="68575" wrap="square" tIns="34275">
            <a:noAutofit/>
          </a:bodyPr>
          <a:lstStyle/>
          <a:p>
            <a:pPr indent="0" lvl="0" marL="0" rtl="0" algn="ctr">
              <a:lnSpc>
                <a:spcPct val="100000"/>
              </a:lnSpc>
              <a:spcBef>
                <a:spcPts val="300"/>
              </a:spcBef>
              <a:spcAft>
                <a:spcPts val="0"/>
              </a:spcAft>
              <a:buSzPts val="1200"/>
              <a:buNone/>
            </a:pPr>
            <a:r>
              <a:rPr lang="ja" sz="1600">
                <a:solidFill>
                  <a:srgbClr val="FF0000"/>
                </a:solidFill>
                <a:latin typeface="Meiryo"/>
                <a:ea typeface="Meiryo"/>
                <a:cs typeface="Meiryo"/>
                <a:sym typeface="Meiryo"/>
              </a:rPr>
              <a:t>視覚</a:t>
            </a:r>
            <a:r>
              <a:rPr lang="ja" sz="1600">
                <a:solidFill>
                  <a:srgbClr val="FF0000"/>
                </a:solidFill>
                <a:latin typeface="Meiryo"/>
                <a:ea typeface="Meiryo"/>
                <a:cs typeface="Meiryo"/>
                <a:sym typeface="Meiryo"/>
              </a:rPr>
              <a:t>的要素</a:t>
            </a:r>
            <a:r>
              <a:rPr lang="ja" sz="1600">
                <a:solidFill>
                  <a:srgbClr val="000000"/>
                </a:solidFill>
                <a:latin typeface="Meiryo"/>
                <a:ea typeface="Meiryo"/>
                <a:cs typeface="Meiryo"/>
                <a:sym typeface="Meiryo"/>
              </a:rPr>
              <a:t>である映像</a:t>
            </a:r>
            <a:r>
              <a:rPr lang="ja" sz="1600">
                <a:solidFill>
                  <a:schemeClr val="dk1"/>
                </a:solidFill>
                <a:latin typeface="Meiryo"/>
                <a:ea typeface="Meiryo"/>
                <a:cs typeface="Meiryo"/>
                <a:sym typeface="Meiryo"/>
              </a:rPr>
              <a:t>と</a:t>
            </a:r>
            <a:r>
              <a:rPr lang="ja" sz="1600">
                <a:solidFill>
                  <a:srgbClr val="FF0000"/>
                </a:solidFill>
                <a:latin typeface="Meiryo"/>
                <a:ea typeface="Meiryo"/>
                <a:cs typeface="Meiryo"/>
                <a:sym typeface="Meiryo"/>
              </a:rPr>
              <a:t>聴覚的要素</a:t>
            </a:r>
            <a:r>
              <a:rPr lang="ja" sz="1600">
                <a:latin typeface="Meiryo"/>
                <a:ea typeface="Meiryo"/>
                <a:cs typeface="Meiryo"/>
                <a:sym typeface="Meiryo"/>
              </a:rPr>
              <a:t>である音が</a:t>
            </a:r>
            <a:r>
              <a:rPr lang="ja" sz="1600">
                <a:solidFill>
                  <a:schemeClr val="dk1"/>
                </a:solidFill>
                <a:latin typeface="Meiryo"/>
                <a:ea typeface="Meiryo"/>
                <a:cs typeface="Meiryo"/>
                <a:sym typeface="Meiryo"/>
              </a:rPr>
              <a:t>組み合わされ</a:t>
            </a:r>
            <a:r>
              <a:rPr lang="ja" sz="1600">
                <a:latin typeface="Meiryo"/>
                <a:ea typeface="Meiryo"/>
                <a:cs typeface="Meiryo"/>
                <a:sym typeface="Meiryo"/>
              </a:rPr>
              <a:t>、ASMRを誘引する</a:t>
            </a:r>
            <a:r>
              <a:rPr lang="ja" sz="1600">
                <a:solidFill>
                  <a:schemeClr val="dk1"/>
                </a:solidFill>
                <a:latin typeface="Meiryo"/>
                <a:ea typeface="Meiryo"/>
                <a:cs typeface="Meiryo"/>
                <a:sym typeface="Meiryo"/>
              </a:rPr>
              <a:t>動画のこと</a:t>
            </a:r>
            <a:endParaRPr sz="1600">
              <a:solidFill>
                <a:schemeClr val="dk1"/>
              </a:solidFill>
              <a:latin typeface="Meiryo"/>
              <a:ea typeface="Meiryo"/>
              <a:cs typeface="Meiryo"/>
              <a:sym typeface="Meiryo"/>
            </a:endParaRPr>
          </a:p>
          <a:p>
            <a:pPr indent="0" lvl="0" marL="0" rtl="0" algn="ctr">
              <a:lnSpc>
                <a:spcPct val="100000"/>
              </a:lnSpc>
              <a:spcBef>
                <a:spcPts val="500"/>
              </a:spcBef>
              <a:spcAft>
                <a:spcPts val="0"/>
              </a:spcAft>
              <a:buSzPts val="1200"/>
              <a:buNone/>
            </a:pPr>
            <a:r>
              <a:t/>
            </a:r>
            <a:endParaRPr sz="1500">
              <a:solidFill>
                <a:schemeClr val="dk1"/>
              </a:solidFill>
              <a:latin typeface="Meiryo"/>
              <a:ea typeface="Meiryo"/>
              <a:cs typeface="Meiryo"/>
              <a:sym typeface="Meiryo"/>
            </a:endParaRPr>
          </a:p>
          <a:p>
            <a:pPr indent="0" lvl="0" marL="0" rtl="0" algn="ctr">
              <a:lnSpc>
                <a:spcPct val="100000"/>
              </a:lnSpc>
              <a:spcBef>
                <a:spcPts val="500"/>
              </a:spcBef>
              <a:spcAft>
                <a:spcPts val="0"/>
              </a:spcAft>
              <a:buSzPts val="1200"/>
              <a:buNone/>
            </a:pPr>
            <a:r>
              <a:rPr lang="ja" sz="1200">
                <a:latin typeface="Meiryo"/>
                <a:ea typeface="Meiryo"/>
                <a:cs typeface="Meiryo"/>
                <a:sym typeface="Meiryo"/>
              </a:rPr>
              <a:t>出所：未来想像webマガジン(2020).なぜ若者は音に夢中なのか？進化型のリラックス音声「ASMR」の魅力</a:t>
            </a:r>
            <a:endParaRPr sz="1200">
              <a:latin typeface="Meiryo"/>
              <a:ea typeface="Meiryo"/>
              <a:cs typeface="Meiryo"/>
              <a:sym typeface="Meiryo"/>
            </a:endParaRPr>
          </a:p>
          <a:p>
            <a:pPr indent="0" lvl="0" marL="0" rtl="0" algn="ctr">
              <a:lnSpc>
                <a:spcPct val="115000"/>
              </a:lnSpc>
              <a:spcBef>
                <a:spcPts val="500"/>
              </a:spcBef>
              <a:spcAft>
                <a:spcPts val="0"/>
              </a:spcAft>
              <a:buSzPts val="1100"/>
              <a:buNone/>
            </a:pPr>
            <a:r>
              <a:rPr lang="ja" sz="1200">
                <a:latin typeface="Meiryo"/>
                <a:ea typeface="Meiryo"/>
                <a:cs typeface="Meiryo"/>
                <a:sym typeface="Meiryo"/>
              </a:rPr>
              <a:t>＜</a:t>
            </a:r>
            <a:r>
              <a:rPr lang="ja" sz="1200" u="sng">
                <a:solidFill>
                  <a:schemeClr val="hlink"/>
                </a:solidFill>
                <a:latin typeface="Meiryo"/>
                <a:ea typeface="Meiryo"/>
                <a:cs typeface="Meiryo"/>
                <a:sym typeface="Meiryo"/>
                <a:hlinkClick r:id="rId3"/>
              </a:rPr>
              <a:t>https://miraisozo.mizuhobank.co.jp/future/80123</a:t>
            </a:r>
            <a:r>
              <a:rPr lang="ja" sz="1200">
                <a:latin typeface="Meiryo"/>
                <a:ea typeface="Meiryo"/>
                <a:cs typeface="Meiryo"/>
                <a:sym typeface="Meiryo"/>
              </a:rPr>
              <a:t>＞(2020年9月1日)</a:t>
            </a:r>
            <a:endParaRPr sz="1200">
              <a:latin typeface="Meiryo"/>
              <a:ea typeface="Meiryo"/>
              <a:cs typeface="Meiryo"/>
              <a:sym typeface="Meiryo"/>
            </a:endParaRPr>
          </a:p>
        </p:txBody>
      </p:sp>
      <p:sp>
        <p:nvSpPr>
          <p:cNvPr id="313" name="Google Shape;313;p9"/>
          <p:cNvSpPr txBox="1"/>
          <p:nvPr>
            <p:ph idx="12" type="sldNum"/>
          </p:nvPr>
        </p:nvSpPr>
        <p:spPr>
          <a:xfrm>
            <a:off x="8543227" y="4749851"/>
            <a:ext cx="548700" cy="393600"/>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Clr>
                <a:srgbClr val="000000"/>
              </a:buClr>
              <a:buSzPts val="1000"/>
              <a:buFont typeface="Arial"/>
              <a:buNone/>
            </a:pPr>
            <a:fld id="{00000000-1234-1234-1234-123412341234}" type="slidenum">
              <a:rPr lang="ja"/>
              <a:t>‹#›</a:t>
            </a:fld>
            <a:endParaRPr/>
          </a:p>
        </p:txBody>
      </p:sp>
      <p:sp>
        <p:nvSpPr>
          <p:cNvPr id="314" name="Google Shape;314;p9"/>
          <p:cNvSpPr/>
          <p:nvPr/>
        </p:nvSpPr>
        <p:spPr>
          <a:xfrm>
            <a:off x="2571850" y="2187650"/>
            <a:ext cx="1867500" cy="848100"/>
          </a:xfrm>
          <a:prstGeom prst="roundRect">
            <a:avLst>
              <a:gd fmla="val 16667" name="adj"/>
            </a:avLst>
          </a:prstGeom>
          <a:solidFill>
            <a:schemeClr val="accent1"/>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700"/>
              <a:buFont typeface="Arial"/>
              <a:buNone/>
            </a:pPr>
            <a:r>
              <a:rPr b="0" i="0" lang="ja" sz="1700" u="none" cap="none" strike="noStrike">
                <a:solidFill>
                  <a:srgbClr val="000000"/>
                </a:solidFill>
                <a:latin typeface="Arial"/>
                <a:ea typeface="Arial"/>
                <a:cs typeface="Arial"/>
                <a:sym typeface="Arial"/>
              </a:rPr>
              <a:t>視覚的要素</a:t>
            </a:r>
            <a:endParaRPr b="0" i="0" sz="1700" u="none" cap="none" strike="noStrike">
              <a:solidFill>
                <a:srgbClr val="000000"/>
              </a:solidFill>
              <a:latin typeface="Arial"/>
              <a:ea typeface="Arial"/>
              <a:cs typeface="Arial"/>
              <a:sym typeface="Arial"/>
            </a:endParaRPr>
          </a:p>
        </p:txBody>
      </p:sp>
      <p:grpSp>
        <p:nvGrpSpPr>
          <p:cNvPr id="315" name="Google Shape;315;p9"/>
          <p:cNvGrpSpPr/>
          <p:nvPr/>
        </p:nvGrpSpPr>
        <p:grpSpPr>
          <a:xfrm>
            <a:off x="2186100" y="1786050"/>
            <a:ext cx="4771800" cy="1571400"/>
            <a:chOff x="2186100" y="1654400"/>
            <a:chExt cx="4771800" cy="1571400"/>
          </a:xfrm>
        </p:grpSpPr>
        <p:sp>
          <p:nvSpPr>
            <p:cNvPr id="316" name="Google Shape;316;p9"/>
            <p:cNvSpPr/>
            <p:nvPr/>
          </p:nvSpPr>
          <p:spPr>
            <a:xfrm>
              <a:off x="2186100" y="1654400"/>
              <a:ext cx="4771800" cy="1571400"/>
            </a:xfrm>
            <a:prstGeom prst="roundRect">
              <a:avLst>
                <a:gd fmla="val 16667" name="adj"/>
              </a:avLst>
            </a:prstGeom>
            <a:solidFill>
              <a:srgbClr val="FFFFFF"/>
            </a:solidFill>
            <a:ln cap="flat" cmpd="sng" w="38100">
              <a:solidFill>
                <a:schemeClr val="accent1"/>
              </a:solidFill>
              <a:prstDash val="solid"/>
              <a:round/>
              <a:headEnd len="sm" w="sm" type="none"/>
              <a:tailEnd len="sm" w="sm" type="none"/>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700"/>
                <a:buFont typeface="Arial"/>
                <a:buNone/>
              </a:pPr>
              <a:r>
                <a:rPr b="0" i="0" lang="ja" sz="1700" u="none" cap="none" strike="noStrike">
                  <a:solidFill>
                    <a:srgbClr val="000000"/>
                  </a:solidFill>
                  <a:latin typeface="Meiryo"/>
                  <a:ea typeface="Meiryo"/>
                  <a:cs typeface="Meiryo"/>
                  <a:sym typeface="Meiryo"/>
                </a:rPr>
                <a:t>ASMR動画</a:t>
              </a:r>
              <a:endParaRPr b="0" i="0" sz="1700" u="none" cap="none" strike="noStrike">
                <a:solidFill>
                  <a:srgbClr val="000000"/>
                </a:solidFill>
                <a:latin typeface="Meiryo"/>
                <a:ea typeface="Meiryo"/>
                <a:cs typeface="Meiryo"/>
                <a:sym typeface="Meiryo"/>
              </a:endParaRPr>
            </a:p>
          </p:txBody>
        </p:sp>
        <p:sp>
          <p:nvSpPr>
            <p:cNvPr id="317" name="Google Shape;317;p9"/>
            <p:cNvSpPr/>
            <p:nvPr/>
          </p:nvSpPr>
          <p:spPr>
            <a:xfrm>
              <a:off x="4716200" y="2187650"/>
              <a:ext cx="1867500" cy="848100"/>
            </a:xfrm>
            <a:prstGeom prst="roundRect">
              <a:avLst>
                <a:gd fmla="val 16667" name="adj"/>
              </a:avLst>
            </a:prstGeom>
            <a:solidFill>
              <a:schemeClr val="accent1"/>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700"/>
                <a:buFont typeface="Arial"/>
                <a:buNone/>
              </a:pPr>
              <a:r>
                <a:rPr b="0" i="0" lang="ja" sz="1700" u="none" cap="none" strike="noStrike">
                  <a:solidFill>
                    <a:srgbClr val="000000"/>
                  </a:solidFill>
                  <a:latin typeface="Meiryo"/>
                  <a:ea typeface="Meiryo"/>
                  <a:cs typeface="Meiryo"/>
                  <a:sym typeface="Meiryo"/>
                </a:rPr>
                <a:t>聴覚的要素</a:t>
              </a:r>
              <a:endParaRPr b="0" i="0" sz="1700" u="none" cap="none" strike="noStrike">
                <a:solidFill>
                  <a:srgbClr val="000000"/>
                </a:solidFill>
                <a:latin typeface="Meiryo"/>
                <a:ea typeface="Meiryo"/>
                <a:cs typeface="Meiryo"/>
                <a:sym typeface="Meiryo"/>
              </a:endParaRPr>
            </a:p>
          </p:txBody>
        </p:sp>
        <p:sp>
          <p:nvSpPr>
            <p:cNvPr id="318" name="Google Shape;318;p9"/>
            <p:cNvSpPr/>
            <p:nvPr/>
          </p:nvSpPr>
          <p:spPr>
            <a:xfrm>
              <a:off x="2571850" y="2187650"/>
              <a:ext cx="1867500" cy="848100"/>
            </a:xfrm>
            <a:prstGeom prst="roundRect">
              <a:avLst>
                <a:gd fmla="val 16667" name="adj"/>
              </a:avLst>
            </a:prstGeom>
            <a:solidFill>
              <a:schemeClr val="accent1"/>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700"/>
                <a:buFont typeface="Arial"/>
                <a:buNone/>
              </a:pPr>
              <a:r>
                <a:rPr b="0" i="0" lang="ja" sz="1700" u="none" cap="none" strike="noStrike">
                  <a:solidFill>
                    <a:srgbClr val="000000"/>
                  </a:solidFill>
                  <a:latin typeface="Meiryo"/>
                  <a:ea typeface="Meiryo"/>
                  <a:cs typeface="Meiryo"/>
                  <a:sym typeface="Meiryo"/>
                </a:rPr>
                <a:t>視覚的要素</a:t>
              </a:r>
              <a:endParaRPr b="0" i="0" sz="1700" u="none" cap="none" strike="noStrike">
                <a:solidFill>
                  <a:srgbClr val="000000"/>
                </a:solidFill>
                <a:latin typeface="Meiryo"/>
                <a:ea typeface="Meiryo"/>
                <a:cs typeface="Meiryo"/>
                <a:sym typeface="Meiryo"/>
              </a:endParaRPr>
            </a:p>
          </p:txBody>
        </p:sp>
      </p:grpSp>
    </p:spTree>
  </p:cSld>
  <p:clrMapOvr>
    <a:masterClrMapping/>
  </p:clrMapOvr>
</p:sld>
</file>

<file path=ppt/theme/theme1.xml><?xml version="1.0" encoding="utf-8"?>
<a:theme xmlns:a="http://schemas.openxmlformats.org/drawingml/2006/main" xmlns:r="http://schemas.openxmlformats.org/officeDocument/2006/relationships" name="Puck template">
  <a:themeElements>
    <a:clrScheme name="Custom 347">
      <a:dk1>
        <a:srgbClr val="212A2E"/>
      </a:dk1>
      <a:lt1>
        <a:srgbClr val="FFFFFF"/>
      </a:lt1>
      <a:dk2>
        <a:srgbClr val="617A86"/>
      </a:dk2>
      <a:lt2>
        <a:srgbClr val="A1BECC"/>
      </a:lt2>
      <a:accent1>
        <a:srgbClr val="00D1C6"/>
      </a:accent1>
      <a:accent2>
        <a:srgbClr val="00ACC3"/>
      </a:accent2>
      <a:accent3>
        <a:srgbClr val="BBCD00"/>
      </a:accent3>
      <a:accent4>
        <a:srgbClr val="65BB48"/>
      </a:accent4>
      <a:accent5>
        <a:srgbClr val="F8BB00"/>
      </a:accent5>
      <a:accent6>
        <a:srgbClr val="EF6222"/>
      </a:accent6>
      <a:hlink>
        <a:srgbClr val="617A86"/>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Viola template">
  <a:themeElements>
    <a:clrScheme name="Custom 347">
      <a:dk1>
        <a:srgbClr val="000000"/>
      </a:dk1>
      <a:lt1>
        <a:srgbClr val="FFFFFF"/>
      </a:lt1>
      <a:dk2>
        <a:srgbClr val="8A8682"/>
      </a:dk2>
      <a:lt2>
        <a:srgbClr val="F0EEE9"/>
      </a:lt2>
      <a:accent1>
        <a:srgbClr val="FFCD00"/>
      </a:accent1>
      <a:accent2>
        <a:srgbClr val="F6921D"/>
      </a:accent2>
      <a:accent3>
        <a:srgbClr val="A7693A"/>
      </a:accent3>
      <a:accent4>
        <a:srgbClr val="D8D6D2"/>
      </a:accent4>
      <a:accent5>
        <a:srgbClr val="979593"/>
      </a:accent5>
      <a:accent6>
        <a:srgbClr val="6F6868"/>
      </a:accent6>
      <a:hlink>
        <a:srgbClr val="000000"/>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